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xlsx" ContentType="application/vnd.openxmlformats-officedocument.spreadsheetml.sheet"/>
  <Default Extension="rels" ContentType="application/vnd.openxmlformats-package.relationships+xml"/>
  <Default Extension="wdp" ContentType="image/vnd.ms-photo"/>
  <Default Extension="png" ContentType="image/png"/>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3" r:id="rId5"/>
    <p:sldMasterId id="2147484240" r:id="rId6"/>
    <p:sldMasterId id="2147484324" r:id="rId7"/>
  </p:sldMasterIdLst>
  <p:notesMasterIdLst>
    <p:notesMasterId r:id="rId21"/>
  </p:notesMasterIdLst>
  <p:handoutMasterIdLst>
    <p:handoutMasterId r:id="rId22"/>
  </p:handoutMasterIdLst>
  <p:sldIdLst>
    <p:sldId id="647" r:id="rId8"/>
    <p:sldId id="569" r:id="rId9"/>
    <p:sldId id="659" r:id="rId10"/>
    <p:sldId id="660" r:id="rId11"/>
    <p:sldId id="578" r:id="rId12"/>
    <p:sldId id="511" r:id="rId13"/>
    <p:sldId id="510" r:id="rId14"/>
    <p:sldId id="581" r:id="rId15"/>
    <p:sldId id="656" r:id="rId16"/>
    <p:sldId id="583" r:id="rId17"/>
    <p:sldId id="584" r:id="rId18"/>
    <p:sldId id="655" r:id="rId19"/>
    <p:sldId id="585" r:id="rId20"/>
  </p:sldIdLst>
  <p:sldSz cx="12436475" cy="6994525"/>
  <p:notesSz cx="7023100" cy="93091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821" userDrawn="1">
          <p15:clr>
            <a:srgbClr val="A4A3A4"/>
          </p15:clr>
        </p15:guide>
        <p15:guide id="3" orient="horz" pos="1339" userDrawn="1">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3" userDrawn="1">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3629" userDrawn="1">
          <p15:clr>
            <a:srgbClr val="A4A3A4"/>
          </p15:clr>
        </p15:guide>
        <p15:guide id="12" pos="749">
          <p15:clr>
            <a:srgbClr val="A4A3A4"/>
          </p15:clr>
        </p15:guide>
        <p15:guide id="13" pos="4203">
          <p15:clr>
            <a:srgbClr val="A4A3A4"/>
          </p15:clr>
        </p15:guide>
        <p15:guide id="14" pos="1325" userDrawn="1">
          <p15:clr>
            <a:srgbClr val="A4A3A4"/>
          </p15:clr>
        </p15:guide>
        <p15:guide id="15" pos="1901" userDrawn="1">
          <p15:clr>
            <a:srgbClr val="A4A3A4"/>
          </p15:clr>
        </p15:guide>
        <p15:guide id="16" pos="3053">
          <p15:clr>
            <a:srgbClr val="A4A3A4"/>
          </p15:clr>
        </p15:guide>
        <p15:guide id="17" pos="7085" userDrawn="1">
          <p15:clr>
            <a:srgbClr val="A4A3A4"/>
          </p15:clr>
        </p15:guide>
        <p15:guide id="18" pos="4781">
          <p15:clr>
            <a:srgbClr val="A4A3A4"/>
          </p15:clr>
        </p15:guide>
        <p15:guide id="19" pos="5357" userDrawn="1">
          <p15:clr>
            <a:srgbClr val="A4A3A4"/>
          </p15:clr>
        </p15:guide>
        <p15:guide id="20" pos="5933" userDrawn="1">
          <p15:clr>
            <a:srgbClr val="A4A3A4"/>
          </p15:clr>
        </p15:guide>
        <p15:guide id="21" pos="2477">
          <p15:clr>
            <a:srgbClr val="A4A3A4"/>
          </p15:clr>
        </p15:guide>
        <p15:guide id="22" pos="6509" userDrawn="1">
          <p15:clr>
            <a:srgbClr val="A4A3A4"/>
          </p15:clr>
        </p15:guide>
        <p15:guide id="23" pos="171">
          <p15:clr>
            <a:srgbClr val="A4A3A4"/>
          </p15:clr>
        </p15:guide>
        <p15:guide id="24" pos="7663">
          <p15:clr>
            <a:srgbClr val="A4A3A4"/>
          </p15:clr>
        </p15:guide>
        <p15:guide id="25" pos="288">
          <p15:clr>
            <a:srgbClr val="A4A3A4"/>
          </p15:clr>
        </p15:guide>
        <p15:guide id="26" pos="7517"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9830B2"/>
    <a:srgbClr val="0069B8"/>
    <a:srgbClr val="888888"/>
    <a:srgbClr val="949494"/>
    <a:srgbClr val="A6A6A6"/>
    <a:srgbClr val="6B227E"/>
    <a:srgbClr val="CC00CC"/>
    <a:srgbClr val="55C5E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1" autoAdjust="0"/>
    <p:restoredTop sz="86378" autoAdjust="0"/>
  </p:normalViewPr>
  <p:slideViewPr>
    <p:cSldViewPr snapToGrid="0">
      <p:cViewPr varScale="1">
        <p:scale>
          <a:sx n="90" d="100"/>
          <a:sy n="90" d="100"/>
        </p:scale>
        <p:origin x="704" y="192"/>
      </p:cViewPr>
      <p:guideLst>
        <p:guide orient="horz" pos="187"/>
        <p:guide orient="horz" pos="821"/>
        <p:guide orient="horz" pos="1339"/>
        <p:guide orient="horz" pos="2484"/>
        <p:guide orient="horz" pos="4219"/>
        <p:guide orient="horz" pos="3067"/>
        <p:guide orient="horz" pos="3643"/>
        <p:guide orient="horz" pos="302"/>
        <p:guide orient="horz" pos="4104"/>
        <p:guide orient="horz" pos="1912"/>
        <p:guide pos="3629"/>
        <p:guide pos="749"/>
        <p:guide pos="4203"/>
        <p:guide pos="1325"/>
        <p:guide pos="1901"/>
        <p:guide pos="3053"/>
        <p:guide pos="7085"/>
        <p:guide pos="4781"/>
        <p:guide pos="5357"/>
        <p:guide pos="5933"/>
        <p:guide pos="2477"/>
        <p:guide pos="6509"/>
        <p:guide pos="171"/>
        <p:guide pos="7663"/>
        <p:guide pos="288"/>
        <p:guide pos="7517"/>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96" d="100"/>
          <a:sy n="96" d="100"/>
        </p:scale>
        <p:origin x="3558" y="96"/>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20" Type="http://schemas.openxmlformats.org/officeDocument/2006/relationships/slide" Target="slides/slide13.xml"/><Relationship Id="rId21" Type="http://schemas.openxmlformats.org/officeDocument/2006/relationships/notesMaster" Target="notesMasters/notesMaster1.xml"/><Relationship Id="rId22" Type="http://schemas.openxmlformats.org/officeDocument/2006/relationships/handoutMaster" Target="handoutMasters/handoutMaster1.xml"/><Relationship Id="rId23" Type="http://schemas.openxmlformats.org/officeDocument/2006/relationships/commentAuthors" Target="commentAuthors.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gradFill>
                <a:gsLst>
                  <a:gs pos="1250">
                    <a:schemeClr val="tx2"/>
                  </a:gs>
                  <a:gs pos="100000">
                    <a:schemeClr val="tx2"/>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iOS</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0C5D-488B-9BD2-782D418BB3B5}"/>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0C5D-488B-9BD2-782D418BB3B5}"/>
              </c:ext>
            </c:extLst>
          </c:dPt>
          <c:cat>
            <c:strRef>
              <c:f>Sheet1!$A$2:$A$3</c:f>
              <c:strCache>
                <c:ptCount val="2"/>
                <c:pt idx="0">
                  <c:v>App logic</c:v>
                </c:pt>
                <c:pt idx="1">
                  <c:v>User interface code</c:v>
                </c:pt>
              </c:strCache>
            </c:strRef>
          </c:cat>
          <c:val>
            <c:numRef>
              <c:f>Sheet1!$B$2:$B$3</c:f>
              <c:numCache>
                <c:formatCode>0%</c:formatCode>
                <c:ptCount val="2"/>
                <c:pt idx="0">
                  <c:v>0.7</c:v>
                </c:pt>
                <c:pt idx="1">
                  <c:v>0.3</c:v>
                </c:pt>
              </c:numCache>
            </c:numRef>
          </c:val>
          <c:extLst xmlns:c16r2="http://schemas.microsoft.com/office/drawing/2015/06/chart">
            <c:ext xmlns:c16="http://schemas.microsoft.com/office/drawing/2014/chart" uri="{C3380CC4-5D6E-409C-BE32-E72D297353CC}">
              <c16:uniqueId val="{00000004-0C5D-488B-9BD2-782D418BB3B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Android</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Android</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F20E-4BE6-929E-A7F2C4C8DF52}"/>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F20E-4BE6-929E-A7F2C4C8DF52}"/>
              </c:ext>
            </c:extLst>
          </c:dPt>
          <c:cat>
            <c:strRef>
              <c:f>Sheet1!$A$2:$A$3</c:f>
              <c:strCache>
                <c:ptCount val="2"/>
                <c:pt idx="0">
                  <c:v>App logic</c:v>
                </c:pt>
                <c:pt idx="1">
                  <c:v>User interface code</c:v>
                </c:pt>
              </c:strCache>
            </c:strRef>
          </c:cat>
          <c:val>
            <c:numRef>
              <c:f>Sheet1!$B$2:$B$3</c:f>
              <c:numCache>
                <c:formatCode>0%</c:formatCode>
                <c:ptCount val="2"/>
                <c:pt idx="0">
                  <c:v>0.86</c:v>
                </c:pt>
                <c:pt idx="1">
                  <c:v>0.14</c:v>
                </c:pt>
              </c:numCache>
            </c:numRef>
          </c:val>
          <c:extLst xmlns:c16r2="http://schemas.microsoft.com/office/drawing/2015/06/chart">
            <c:ext xmlns:c16="http://schemas.microsoft.com/office/drawing/2014/chart" uri="{C3380CC4-5D6E-409C-BE32-E72D297353CC}">
              <c16:uniqueId val="{00000004-F20E-4BE6-929E-A7F2C4C8DF5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Windows RT</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Windows RT</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6945-478A-BC91-FA6AB1054E71}"/>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6945-478A-BC91-FA6AB1054E71}"/>
              </c:ext>
            </c:extLst>
          </c:dPt>
          <c:cat>
            <c:strRef>
              <c:f>Sheet1!$A$2:$A$3</c:f>
              <c:strCache>
                <c:ptCount val="2"/>
                <c:pt idx="0">
                  <c:v>App logic</c:v>
                </c:pt>
                <c:pt idx="1">
                  <c:v>User interface code</c:v>
                </c:pt>
              </c:strCache>
            </c:strRef>
          </c:cat>
          <c:val>
            <c:numRef>
              <c:f>Sheet1!$B$2:$B$3</c:f>
              <c:numCache>
                <c:formatCode>0%</c:formatCode>
                <c:ptCount val="2"/>
                <c:pt idx="0">
                  <c:v>0.85</c:v>
                </c:pt>
                <c:pt idx="1">
                  <c:v>0.15</c:v>
                </c:pt>
              </c:numCache>
            </c:numRef>
          </c:val>
          <c:extLst xmlns:c16r2="http://schemas.microsoft.com/office/drawing/2015/06/chart">
            <c:ext xmlns:c16="http://schemas.microsoft.com/office/drawing/2014/chart" uri="{C3380CC4-5D6E-409C-BE32-E72D297353CC}">
              <c16:uniqueId val="{00000004-6945-478A-BC91-FA6AB1054E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Mac OS X</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Mac OS X</c:v>
                </c:pt>
              </c:strCache>
            </c:strRef>
          </c:tx>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AB0A-4BD7-AD49-6E2ED75C873F}"/>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AB0A-4BD7-AD49-6E2ED75C873F}"/>
              </c:ext>
            </c:extLst>
          </c:dPt>
          <c:cat>
            <c:strRef>
              <c:f>Sheet1!$A$2:$A$3</c:f>
              <c:strCache>
                <c:ptCount val="2"/>
                <c:pt idx="0">
                  <c:v>App logic</c:v>
                </c:pt>
                <c:pt idx="1">
                  <c:v>User interface code</c:v>
                </c:pt>
              </c:strCache>
            </c:strRef>
          </c:cat>
          <c:val>
            <c:numRef>
              <c:f>Sheet1!$B$2:$B$3</c:f>
              <c:numCache>
                <c:formatCode>0%</c:formatCode>
                <c:ptCount val="2"/>
                <c:pt idx="0">
                  <c:v>0.88</c:v>
                </c:pt>
                <c:pt idx="1">
                  <c:v>0.12</c:v>
                </c:pt>
              </c:numCache>
            </c:numRef>
          </c:val>
          <c:extLst xmlns:c16r2="http://schemas.microsoft.com/office/drawing/2015/06/chart">
            <c:ext xmlns:c16="http://schemas.microsoft.com/office/drawing/2014/chart" uri="{C3380CC4-5D6E-409C-BE32-E72D297353CC}">
              <c16:uniqueId val="{00000004-AB0A-4BD7-AD49-6E2ED75C87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vl1pPr>
          </a:lstStyle>
          <a:p>
            <a:r>
              <a:rPr lang="en-US" dirty="0">
                <a:latin typeface="Segoe UI" pitchFamily="34" charset="0"/>
              </a:rPr>
              <a:t>Visual Studio</a:t>
            </a:r>
          </a:p>
        </p:txBody>
      </p:sp>
      <p:sp>
        <p:nvSpPr>
          <p:cNvPr id="7" name="Date Placeholder 6"/>
          <p:cNvSpPr>
            <a:spLocks noGrp="1"/>
          </p:cNvSpPr>
          <p:nvPr>
            <p:ph type="dt" sz="quarter" idx="1"/>
          </p:nvPr>
        </p:nvSpPr>
        <p:spPr>
          <a:xfrm>
            <a:off x="3978133" y="0"/>
            <a:ext cx="3043343" cy="465455"/>
          </a:xfrm>
          <a:prstGeom prst="rect">
            <a:avLst/>
          </a:prstGeom>
        </p:spPr>
        <p:txBody>
          <a:bodyPr vert="horz" lIns="92445" tIns="46222" rIns="92445" bIns="46222" rtlCol="0"/>
          <a:lstStyle>
            <a:lvl1pPr algn="r">
              <a:defRPr sz="1200"/>
            </a:lvl1pPr>
          </a:lstStyle>
          <a:p>
            <a:fld id="{A05DE074-417F-4E98-836F-7EE19226B4A5}" type="datetime1">
              <a:rPr lang="en-US" smtClean="0">
                <a:latin typeface="Segoe UI" pitchFamily="34" charset="0"/>
              </a:rPr>
              <a:t>3/23/17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2445" tIns="46222" rIns="92445" bIns="46222" rtlCol="0" anchor="b"/>
          <a:lstStyle>
            <a:lvl1pPr algn="l">
              <a:defRPr sz="1200"/>
            </a:lvl1pPr>
          </a:lstStyle>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3" y="8842030"/>
            <a:ext cx="1098661" cy="465455"/>
          </a:xfrm>
          <a:prstGeom prst="rect">
            <a:avLst/>
          </a:prstGeom>
        </p:spPr>
        <p:txBody>
          <a:bodyPr vert="horz" lIns="92445" tIns="46222" rIns="92445" bIns="4622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atin typeface="Segoe UI" pitchFamily="34" charset="0"/>
              </a:defRPr>
            </a:lvl1pPr>
          </a:lstStyle>
          <a:p>
            <a:r>
              <a:rPr lang="en-US" dirty="0"/>
              <a:t>Visual Studio</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2445" tIns="46222" rIns="92445" bIns="46222" rtlCol="0" anchor="ctr"/>
          <a:lstStyle/>
          <a:p>
            <a:endParaRPr lang="en-US" dirty="0"/>
          </a:p>
        </p:txBody>
      </p:sp>
      <p:sp>
        <p:nvSpPr>
          <p:cNvPr id="10" name="Footer Placeholder 9"/>
          <p:cNvSpPr>
            <a:spLocks noGrp="1"/>
          </p:cNvSpPr>
          <p:nvPr>
            <p:ph type="ftr" sz="quarter" idx="4"/>
          </p:nvPr>
        </p:nvSpPr>
        <p:spPr>
          <a:xfrm>
            <a:off x="0" y="8843647"/>
            <a:ext cx="6063276" cy="362391"/>
          </a:xfrm>
          <a:prstGeom prst="rect">
            <a:avLst/>
          </a:prstGeom>
        </p:spPr>
        <p:txBody>
          <a:bodyPr vert="horz" lIns="92445" tIns="46222" rIns="92445" bIns="46222" rtlCol="0" anchor="b"/>
          <a:lstStyle>
            <a:lvl1pPr marL="577780" indent="0" algn="l">
              <a:defRPr sz="1200"/>
            </a:lvl1pPr>
          </a:lstStyle>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2445" tIns="46222" rIns="92445" bIns="46222" rtlCol="0"/>
          <a:lstStyle>
            <a:lvl1pPr algn="r">
              <a:defRPr sz="1200">
                <a:latin typeface="Segoe UI" pitchFamily="34" charset="0"/>
              </a:defRPr>
            </a:lvl1pPr>
          </a:lstStyle>
          <a:p>
            <a:fld id="{E1290EE1-A306-43E3-89F1-0B131898A858}" type="datetime1">
              <a:rPr lang="en-US" smtClean="0"/>
              <a:t>3/23/17</a:t>
            </a:fld>
            <a:endParaRPr lang="en-US" dirty="0"/>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2445" tIns="46222" rIns="92445" bIns="462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2445" tIns="46222" rIns="92445" bIns="4622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presentation provides an overview of why developers</a:t>
            </a:r>
            <a:r>
              <a:rPr lang="en-US" b="0" baseline="0" dirty="0"/>
              <a:t> and businesses should want to build on the Microsoft platform.  It is has been created to be used on its own or for you to use before you dive on more specific product or technical discussions.</a:t>
            </a:r>
          </a:p>
          <a:p>
            <a:endParaRPr lang="en-US" b="0" baseline="0" dirty="0"/>
          </a:p>
          <a:p>
            <a:r>
              <a:rPr lang="en-US" b="0" baseline="0" dirty="0"/>
              <a:t>Please send any feedback to </a:t>
            </a:r>
            <a:r>
              <a:rPr lang="en-US" dirty="0"/>
              <a:t>platstory@Microsoft.com </a:t>
            </a:r>
          </a:p>
          <a:p>
            <a:endParaRPr lang="en-US" dirty="0"/>
          </a:p>
          <a:p>
            <a:endParaRPr lang="en-US" b="0" dirty="0"/>
          </a:p>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51281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58044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a:t>
            </a:fld>
            <a:endParaRPr lang="en-US"/>
          </a:p>
        </p:txBody>
      </p:sp>
    </p:spTree>
    <p:extLst>
      <p:ext uri="{BB962C8B-B14F-4D97-AF65-F5344CB8AC3E}">
        <p14:creationId xmlns:p14="http://schemas.microsoft.com/office/powerpoint/2010/main" val="83055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4570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a:p>
        </p:txBody>
      </p:sp>
    </p:spTree>
    <p:extLst>
      <p:ext uri="{BB962C8B-B14F-4D97-AF65-F5344CB8AC3E}">
        <p14:creationId xmlns:p14="http://schemas.microsoft.com/office/powerpoint/2010/main" val="409637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3662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0275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17361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3/23/17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9228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a:p>
        </p:txBody>
      </p:sp>
    </p:spTree>
    <p:extLst>
      <p:ext uri="{BB962C8B-B14F-4D97-AF65-F5344CB8AC3E}">
        <p14:creationId xmlns:p14="http://schemas.microsoft.com/office/powerpoint/2010/main" val="443932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e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e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eg"/><Relationship Id="rId3" Type="http://schemas.openxmlformats.org/officeDocument/2006/relationships/image" Target="../media/image2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 Id="rId3" Type="http://schemas.openxmlformats.org/officeDocument/2006/relationships/image" Target="../media/image2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2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wmf"/><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30.png"/><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wmf"/><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png"/><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wmf"/><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2.png"/><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1010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9477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397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1589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Tree>
    <p:extLst>
      <p:ext uri="{BB962C8B-B14F-4D97-AF65-F5344CB8AC3E}">
        <p14:creationId xmlns:p14="http://schemas.microsoft.com/office/powerpoint/2010/main" val="1256117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79149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2260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573523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1680395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667000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58178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8187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Tree>
    <p:extLst>
      <p:ext uri="{BB962C8B-B14F-4D97-AF65-F5344CB8AC3E}">
        <p14:creationId xmlns:p14="http://schemas.microsoft.com/office/powerpoint/2010/main" val="32815081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8286735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83807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889355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15501839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p:spPr>
        <p:txBody>
          <a:bodyPr lIns="146304" tIns="91440" rIns="146304" bIns="91440"/>
          <a:lstStyle>
            <a:lvl1pPr marL="0" indent="0">
              <a:lnSpc>
                <a:spcPct val="90000"/>
              </a:lnSpc>
              <a:buFontTx/>
              <a:buNone/>
              <a:defRPr sz="48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5"/>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10" name="Text Placeholder 4"/>
          <p:cNvSpPr>
            <a:spLocks noGrp="1"/>
          </p:cNvSpPr>
          <p:nvPr>
            <p:ph type="body" sz="quarter" idx="10"/>
          </p:nvPr>
        </p:nvSpPr>
        <p:spPr>
          <a:xfrm>
            <a:off x="274819"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34963685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042652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12585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30095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5761297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29937155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310573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57008" cy="7003117"/>
          </a:xfrm>
          <a:prstGeom prst="rect">
            <a:avLst/>
          </a:prstGeom>
        </p:spPr>
      </p:pic>
      <p:sp>
        <p:nvSpPr>
          <p:cNvPr id="5" name="Rectangle 4"/>
          <p:cNvSpPr/>
          <p:nvPr userDrawn="1"/>
        </p:nvSpPr>
        <p:spPr bwMode="auto">
          <a:xfrm>
            <a:off x="285750" y="315913"/>
            <a:ext cx="6413500" cy="6413500"/>
          </a:xfrm>
          <a:prstGeom prst="rect">
            <a:avLst/>
          </a:prstGeom>
          <a:solidFill>
            <a:srgbClr val="00205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24829" y="534927"/>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1441151"/>
            <a:ext cx="5143830" cy="2538441"/>
          </a:xfrm>
        </p:spPr>
        <p:txBody>
          <a:bodyPr/>
          <a:lstStyle>
            <a:lvl1pPr>
              <a:defRPr sz="5199"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5" y="4313835"/>
            <a:ext cx="7834977" cy="619152"/>
          </a:xfrm>
        </p:spPr>
        <p:txBody>
          <a:bodyPr anchor="ctr"/>
          <a:lstStyle>
            <a:lvl1pPr marL="0" indent="0" algn="l">
              <a:lnSpc>
                <a:spcPts val="2600"/>
              </a:lnSpc>
              <a:buNone/>
              <a:defRPr sz="1599">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638559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97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9132006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624368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243287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5257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7765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82735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79629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044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47532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06585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2497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34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3929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22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2117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3550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49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60255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73341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644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11" name="Picture 10"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2610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79706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986436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92802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84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770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67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62066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573581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58647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2842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957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3406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90496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44692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4056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02664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79427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50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5306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7059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5611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20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15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888482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36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8470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2850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111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36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11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7486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02686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14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6"/>
            <a:ext cx="11629838" cy="565027"/>
          </a:xfrm>
          <a:prstGeom prst="rect">
            <a:avLst/>
          </a:prstGeom>
        </p:spPr>
        <p:txBody>
          <a:bodyPr/>
          <a:lstStyle>
            <a:lvl1pPr algn="l" defTabSz="932497"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9"/>
            <a:ext cx="406706" cy="372394"/>
          </a:xfrm>
          <a:prstGeom prst="rect">
            <a:avLst/>
          </a:prstGeom>
        </p:spPr>
        <p:txBody>
          <a:bodyPr/>
          <a:lstStyle/>
          <a:p>
            <a:pPr defTabSz="932597"/>
            <a:fld id="{C199BF66-9D78-4168-B97D-DE39C11F381D}" type="slidenum">
              <a:rPr lang="en-US" smtClean="0">
                <a:solidFill>
                  <a:srgbClr val="000000"/>
                </a:solidFill>
              </a:rPr>
              <a:pPr defTabSz="932597"/>
              <a:t>‹#›</a:t>
            </a:fld>
            <a:endParaRPr lang="en-US">
              <a:solidFill>
                <a:srgbClr val="000000"/>
              </a:solidFill>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3"/>
          </a:xfrm>
          <a:prstGeom prst="rect">
            <a:avLst/>
          </a:prstGeom>
        </p:spPr>
      </p:pic>
    </p:spTree>
    <p:extLst>
      <p:ext uri="{BB962C8B-B14F-4D97-AF65-F5344CB8AC3E}">
        <p14:creationId xmlns:p14="http://schemas.microsoft.com/office/powerpoint/2010/main" val="194911010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015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22102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288179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6671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4847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28411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328172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4444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94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99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0857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17526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079276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23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6830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601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7815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296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696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266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005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9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6517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8115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9831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532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692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391459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917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76890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104776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790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21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88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179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7040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9282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320" y="274320"/>
            <a:ext cx="4746400" cy="1474582"/>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
        <p:nvSpPr>
          <p:cNvPr id="8" name="Text Placeholder 8"/>
          <p:cNvSpPr>
            <a:spLocks noGrp="1"/>
          </p:cNvSpPr>
          <p:nvPr>
            <p:ph type="body" sz="quarter" idx="10" hasCustomPrompt="1"/>
          </p:nvPr>
        </p:nvSpPr>
        <p:spPr>
          <a:xfrm>
            <a:off x="274320" y="3245779"/>
            <a:ext cx="5602379" cy="1983167"/>
          </a:xfrm>
        </p:spPr>
        <p:txBody>
          <a:bodyPr/>
          <a:lstStyle>
            <a:lvl1pPr marL="0" indent="0">
              <a:buNone/>
              <a:defRPr sz="4000" baseline="0"/>
            </a:lvl1pPr>
          </a:lstStyle>
          <a:p>
            <a:pPr lvl="0"/>
            <a:r>
              <a:rPr lang="es-ES" dirty="0"/>
              <a:t>Demo </a:t>
            </a:r>
            <a:r>
              <a:rPr lang="es-ES" dirty="0" err="1"/>
              <a:t>title</a:t>
            </a:r>
            <a:endParaRPr lang="es-ES" dirty="0"/>
          </a:p>
        </p:txBody>
      </p:sp>
    </p:spTree>
    <p:extLst>
      <p:ext uri="{BB962C8B-B14F-4D97-AF65-F5344CB8AC3E}">
        <p14:creationId xmlns:p14="http://schemas.microsoft.com/office/powerpoint/2010/main" val="2582605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7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8"/>
            <a:ext cx="406706" cy="372394"/>
          </a:xfrm>
          <a:prstGeom prst="rect">
            <a:avLst/>
          </a:prstGeom>
        </p:spPr>
        <p:txBody>
          <a:bodyPr/>
          <a:lstStyle/>
          <a:p>
            <a:fld id="{B60359E2-F1E6-40F3-81C3-5A646FA87138}"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1360083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93783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388709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2658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151881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309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343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5917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11389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1769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6289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936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704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6183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1777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1870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1882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9145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13369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2676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452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09835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977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27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584484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82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09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4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4959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4.xml"/><Relationship Id="rId21" Type="http://schemas.openxmlformats.org/officeDocument/2006/relationships/slideLayout" Target="../slideLayouts/slideLayout55.xml"/><Relationship Id="rId22" Type="http://schemas.openxmlformats.org/officeDocument/2006/relationships/slideLayout" Target="../slideLayouts/slideLayout56.xml"/><Relationship Id="rId23" Type="http://schemas.openxmlformats.org/officeDocument/2006/relationships/slideLayout" Target="../slideLayouts/slideLayout57.xml"/><Relationship Id="rId24" Type="http://schemas.openxmlformats.org/officeDocument/2006/relationships/slideLayout" Target="../slideLayouts/slideLayout58.xml"/><Relationship Id="rId25" Type="http://schemas.openxmlformats.org/officeDocument/2006/relationships/slideLayout" Target="../slideLayouts/slideLayout59.xml"/><Relationship Id="rId26" Type="http://schemas.openxmlformats.org/officeDocument/2006/relationships/slideLayout" Target="../slideLayouts/slideLayout60.xml"/><Relationship Id="rId27" Type="http://schemas.openxmlformats.org/officeDocument/2006/relationships/slideLayout" Target="../slideLayouts/slideLayout61.xml"/><Relationship Id="rId28" Type="http://schemas.openxmlformats.org/officeDocument/2006/relationships/slideLayout" Target="../slideLayouts/slideLayout62.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30" Type="http://schemas.openxmlformats.org/officeDocument/2006/relationships/slideLayout" Target="../slideLayouts/slideLayout64.xml"/><Relationship Id="rId31" Type="http://schemas.openxmlformats.org/officeDocument/2006/relationships/slideLayout" Target="../slideLayouts/slideLayout65.xml"/><Relationship Id="rId32" Type="http://schemas.openxmlformats.org/officeDocument/2006/relationships/slideLayout" Target="../slideLayouts/slideLayout66.xml"/><Relationship Id="rId9" Type="http://schemas.openxmlformats.org/officeDocument/2006/relationships/slideLayout" Target="../slideLayouts/slideLayout43.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33" Type="http://schemas.openxmlformats.org/officeDocument/2006/relationships/slideLayout" Target="../slideLayouts/slideLayout67.xml"/><Relationship Id="rId34" Type="http://schemas.openxmlformats.org/officeDocument/2006/relationships/slideLayout" Target="../slideLayouts/slideLayout68.xml"/><Relationship Id="rId35" Type="http://schemas.openxmlformats.org/officeDocument/2006/relationships/slideLayout" Target="../slideLayouts/slideLayout69.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15" Type="http://schemas.openxmlformats.org/officeDocument/2006/relationships/slideLayout" Target="../slideLayouts/slideLayout49.xml"/><Relationship Id="rId16" Type="http://schemas.openxmlformats.org/officeDocument/2006/relationships/slideLayout" Target="../slideLayouts/slideLayout50.xml"/><Relationship Id="rId17" Type="http://schemas.openxmlformats.org/officeDocument/2006/relationships/slideLayout" Target="../slideLayouts/slideLayout51.xml"/><Relationship Id="rId18" Type="http://schemas.openxmlformats.org/officeDocument/2006/relationships/slideLayout" Target="../slideLayouts/slideLayout52.xml"/><Relationship Id="rId19" Type="http://schemas.openxmlformats.org/officeDocument/2006/relationships/slideLayout" Target="../slideLayouts/slideLayout53.xml"/><Relationship Id="rId3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4" Type="http://schemas.openxmlformats.org/officeDocument/2006/relationships/slideLayout" Target="../slideLayouts/slideLayout84.xml"/><Relationship Id="rId15" Type="http://schemas.openxmlformats.org/officeDocument/2006/relationships/slideLayout" Target="../slideLayouts/slideLayout85.xml"/><Relationship Id="rId16" Type="http://schemas.openxmlformats.org/officeDocument/2006/relationships/slideLayout" Target="../slideLayouts/slideLayout86.xml"/><Relationship Id="rId17" Type="http://schemas.openxmlformats.org/officeDocument/2006/relationships/slideLayout" Target="../slideLayouts/slideLayout87.xml"/><Relationship Id="rId18" Type="http://schemas.openxmlformats.org/officeDocument/2006/relationships/slideLayout" Target="../slideLayouts/slideLayout88.xml"/><Relationship Id="rId19" Type="http://schemas.openxmlformats.org/officeDocument/2006/relationships/slideLayout" Target="../slideLayouts/slideLayout89.xml"/><Relationship Id="rId63" Type="http://schemas.openxmlformats.org/officeDocument/2006/relationships/slideLayout" Target="../slideLayouts/slideLayout133.xml"/><Relationship Id="rId64" Type="http://schemas.openxmlformats.org/officeDocument/2006/relationships/slideLayout" Target="../slideLayouts/slideLayout134.xml"/><Relationship Id="rId65" Type="http://schemas.openxmlformats.org/officeDocument/2006/relationships/slideLayout" Target="../slideLayouts/slideLayout135.xml"/><Relationship Id="rId66" Type="http://schemas.openxmlformats.org/officeDocument/2006/relationships/slideLayout" Target="../slideLayouts/slideLayout136.xml"/><Relationship Id="rId67" Type="http://schemas.openxmlformats.org/officeDocument/2006/relationships/slideLayout" Target="../slideLayouts/slideLayout137.xml"/><Relationship Id="rId68" Type="http://schemas.openxmlformats.org/officeDocument/2006/relationships/slideLayout" Target="../slideLayouts/slideLayout138.xml"/><Relationship Id="rId69" Type="http://schemas.openxmlformats.org/officeDocument/2006/relationships/slideLayout" Target="../slideLayouts/slideLayout139.xml"/><Relationship Id="rId50" Type="http://schemas.openxmlformats.org/officeDocument/2006/relationships/slideLayout" Target="../slideLayouts/slideLayout120.xml"/><Relationship Id="rId51" Type="http://schemas.openxmlformats.org/officeDocument/2006/relationships/slideLayout" Target="../slideLayouts/slideLayout121.xml"/><Relationship Id="rId52" Type="http://schemas.openxmlformats.org/officeDocument/2006/relationships/slideLayout" Target="../slideLayouts/slideLayout122.xml"/><Relationship Id="rId53" Type="http://schemas.openxmlformats.org/officeDocument/2006/relationships/slideLayout" Target="../slideLayouts/slideLayout123.xml"/><Relationship Id="rId54" Type="http://schemas.openxmlformats.org/officeDocument/2006/relationships/slideLayout" Target="../slideLayouts/slideLayout124.xml"/><Relationship Id="rId55" Type="http://schemas.openxmlformats.org/officeDocument/2006/relationships/slideLayout" Target="../slideLayouts/slideLayout125.xml"/><Relationship Id="rId56" Type="http://schemas.openxmlformats.org/officeDocument/2006/relationships/slideLayout" Target="../slideLayouts/slideLayout126.xml"/><Relationship Id="rId57" Type="http://schemas.openxmlformats.org/officeDocument/2006/relationships/slideLayout" Target="../slideLayouts/slideLayout127.xml"/><Relationship Id="rId58" Type="http://schemas.openxmlformats.org/officeDocument/2006/relationships/slideLayout" Target="../slideLayouts/slideLayout128.xml"/><Relationship Id="rId59" Type="http://schemas.openxmlformats.org/officeDocument/2006/relationships/slideLayout" Target="../slideLayouts/slideLayout129.xml"/><Relationship Id="rId40" Type="http://schemas.openxmlformats.org/officeDocument/2006/relationships/slideLayout" Target="../slideLayouts/slideLayout110.xml"/><Relationship Id="rId41" Type="http://schemas.openxmlformats.org/officeDocument/2006/relationships/slideLayout" Target="../slideLayouts/slideLayout111.xml"/><Relationship Id="rId42" Type="http://schemas.openxmlformats.org/officeDocument/2006/relationships/slideLayout" Target="../slideLayouts/slideLayout112.xml"/><Relationship Id="rId43" Type="http://schemas.openxmlformats.org/officeDocument/2006/relationships/slideLayout" Target="../slideLayouts/slideLayout113.xml"/><Relationship Id="rId44" Type="http://schemas.openxmlformats.org/officeDocument/2006/relationships/slideLayout" Target="../slideLayouts/slideLayout114.xml"/><Relationship Id="rId45" Type="http://schemas.openxmlformats.org/officeDocument/2006/relationships/slideLayout" Target="../slideLayouts/slideLayout115.xml"/><Relationship Id="rId46" Type="http://schemas.openxmlformats.org/officeDocument/2006/relationships/slideLayout" Target="../slideLayouts/slideLayout116.xml"/><Relationship Id="rId47" Type="http://schemas.openxmlformats.org/officeDocument/2006/relationships/slideLayout" Target="../slideLayouts/slideLayout117.xml"/><Relationship Id="rId48" Type="http://schemas.openxmlformats.org/officeDocument/2006/relationships/slideLayout" Target="../slideLayouts/slideLayout118.xml"/><Relationship Id="rId49" Type="http://schemas.openxmlformats.org/officeDocument/2006/relationships/slideLayout" Target="../slideLayouts/slideLayout119.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30" Type="http://schemas.openxmlformats.org/officeDocument/2006/relationships/slideLayout" Target="../slideLayouts/slideLayout100.xml"/><Relationship Id="rId31" Type="http://schemas.openxmlformats.org/officeDocument/2006/relationships/slideLayout" Target="../slideLayouts/slideLayout101.xml"/><Relationship Id="rId32" Type="http://schemas.openxmlformats.org/officeDocument/2006/relationships/slideLayout" Target="../slideLayouts/slideLayout102.xml"/><Relationship Id="rId33" Type="http://schemas.openxmlformats.org/officeDocument/2006/relationships/slideLayout" Target="../slideLayouts/slideLayout103.xml"/><Relationship Id="rId34" Type="http://schemas.openxmlformats.org/officeDocument/2006/relationships/slideLayout" Target="../slideLayouts/slideLayout104.xml"/><Relationship Id="rId35" Type="http://schemas.openxmlformats.org/officeDocument/2006/relationships/slideLayout" Target="../slideLayouts/slideLayout105.xml"/><Relationship Id="rId36" Type="http://schemas.openxmlformats.org/officeDocument/2006/relationships/slideLayout" Target="../slideLayouts/slideLayout106.xml"/><Relationship Id="rId37" Type="http://schemas.openxmlformats.org/officeDocument/2006/relationships/slideLayout" Target="../slideLayouts/slideLayout107.xml"/><Relationship Id="rId38" Type="http://schemas.openxmlformats.org/officeDocument/2006/relationships/slideLayout" Target="../slideLayouts/slideLayout108.xml"/><Relationship Id="rId39" Type="http://schemas.openxmlformats.org/officeDocument/2006/relationships/slideLayout" Target="../slideLayouts/slideLayout109.xml"/><Relationship Id="rId70" Type="http://schemas.openxmlformats.org/officeDocument/2006/relationships/slideLayout" Target="../slideLayouts/slideLayout140.xml"/><Relationship Id="rId71" Type="http://schemas.openxmlformats.org/officeDocument/2006/relationships/slideLayout" Target="../slideLayouts/slideLayout141.xml"/><Relationship Id="rId72" Type="http://schemas.openxmlformats.org/officeDocument/2006/relationships/slideLayout" Target="../slideLayouts/slideLayout142.xml"/><Relationship Id="rId20" Type="http://schemas.openxmlformats.org/officeDocument/2006/relationships/slideLayout" Target="../slideLayouts/slideLayout90.xml"/><Relationship Id="rId21" Type="http://schemas.openxmlformats.org/officeDocument/2006/relationships/slideLayout" Target="../slideLayouts/slideLayout91.xml"/><Relationship Id="rId22" Type="http://schemas.openxmlformats.org/officeDocument/2006/relationships/slideLayout" Target="../slideLayouts/slideLayout92.xml"/><Relationship Id="rId23" Type="http://schemas.openxmlformats.org/officeDocument/2006/relationships/slideLayout" Target="../slideLayouts/slideLayout93.xml"/><Relationship Id="rId24" Type="http://schemas.openxmlformats.org/officeDocument/2006/relationships/slideLayout" Target="../slideLayouts/slideLayout94.xml"/><Relationship Id="rId25" Type="http://schemas.openxmlformats.org/officeDocument/2006/relationships/slideLayout" Target="../slideLayouts/slideLayout95.xml"/><Relationship Id="rId26" Type="http://schemas.openxmlformats.org/officeDocument/2006/relationships/slideLayout" Target="../slideLayouts/slideLayout96.xml"/><Relationship Id="rId27" Type="http://schemas.openxmlformats.org/officeDocument/2006/relationships/slideLayout" Target="../slideLayouts/slideLayout97.xml"/><Relationship Id="rId28" Type="http://schemas.openxmlformats.org/officeDocument/2006/relationships/slideLayout" Target="../slideLayouts/slideLayout98.xml"/><Relationship Id="rId29" Type="http://schemas.openxmlformats.org/officeDocument/2006/relationships/slideLayout" Target="../slideLayouts/slideLayout99.xml"/><Relationship Id="rId73" Type="http://schemas.openxmlformats.org/officeDocument/2006/relationships/slideLayout" Target="../slideLayouts/slideLayout143.xml"/><Relationship Id="rId74" Type="http://schemas.openxmlformats.org/officeDocument/2006/relationships/slideLayout" Target="../slideLayouts/slideLayout144.xml"/><Relationship Id="rId75" Type="http://schemas.openxmlformats.org/officeDocument/2006/relationships/slideLayout" Target="../slideLayouts/slideLayout145.xml"/><Relationship Id="rId76" Type="http://schemas.openxmlformats.org/officeDocument/2006/relationships/theme" Target="../theme/theme3.xml"/><Relationship Id="rId60" Type="http://schemas.openxmlformats.org/officeDocument/2006/relationships/slideLayout" Target="../slideLayouts/slideLayout130.xml"/><Relationship Id="rId61" Type="http://schemas.openxmlformats.org/officeDocument/2006/relationships/slideLayout" Target="../slideLayouts/slideLayout131.xml"/><Relationship Id="rId62" Type="http://schemas.openxmlformats.org/officeDocument/2006/relationships/slideLayout" Target="../slideLayouts/slideLayout132.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65.xml"/><Relationship Id="rId21" Type="http://schemas.openxmlformats.org/officeDocument/2006/relationships/slideLayout" Target="../slideLayouts/slideLayout166.xml"/><Relationship Id="rId22" Type="http://schemas.openxmlformats.org/officeDocument/2006/relationships/slideLayout" Target="../slideLayouts/slideLayout167.xml"/><Relationship Id="rId23" Type="http://schemas.openxmlformats.org/officeDocument/2006/relationships/slideLayout" Target="../slideLayouts/slideLayout168.xml"/><Relationship Id="rId24" Type="http://schemas.openxmlformats.org/officeDocument/2006/relationships/slideLayout" Target="../slideLayouts/slideLayout169.xml"/><Relationship Id="rId25" Type="http://schemas.openxmlformats.org/officeDocument/2006/relationships/slideLayout" Target="../slideLayouts/slideLayout170.xml"/><Relationship Id="rId26" Type="http://schemas.openxmlformats.org/officeDocument/2006/relationships/slideLayout" Target="../slideLayouts/slideLayout171.xml"/><Relationship Id="rId27" Type="http://schemas.openxmlformats.org/officeDocument/2006/relationships/slideLayout" Target="../slideLayouts/slideLayout172.xml"/><Relationship Id="rId28" Type="http://schemas.openxmlformats.org/officeDocument/2006/relationships/slideLayout" Target="../slideLayouts/slideLayout173.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2" Type="http://schemas.openxmlformats.org/officeDocument/2006/relationships/slideLayout" Target="../slideLayouts/slideLayout147.xml"/><Relationship Id="rId3" Type="http://schemas.openxmlformats.org/officeDocument/2006/relationships/slideLayout" Target="../slideLayouts/slideLayout148.xml"/><Relationship Id="rId4" Type="http://schemas.openxmlformats.org/officeDocument/2006/relationships/slideLayout" Target="../slideLayouts/slideLayout149.xml"/><Relationship Id="rId5" Type="http://schemas.openxmlformats.org/officeDocument/2006/relationships/slideLayout" Target="../slideLayouts/slideLayout150.xml"/><Relationship Id="rId30" Type="http://schemas.openxmlformats.org/officeDocument/2006/relationships/slideLayout" Target="../slideLayouts/slideLayout175.xml"/><Relationship Id="rId31" Type="http://schemas.openxmlformats.org/officeDocument/2006/relationships/slideLayout" Target="../slideLayouts/slideLayout176.xml"/><Relationship Id="rId32" Type="http://schemas.openxmlformats.org/officeDocument/2006/relationships/slideLayout" Target="../slideLayouts/slideLayout177.xml"/><Relationship Id="rId9" Type="http://schemas.openxmlformats.org/officeDocument/2006/relationships/slideLayout" Target="../slideLayouts/slideLayout154.xml"/><Relationship Id="rId6" Type="http://schemas.openxmlformats.org/officeDocument/2006/relationships/slideLayout" Target="../slideLayouts/slideLayout151.xml"/><Relationship Id="rId7" Type="http://schemas.openxmlformats.org/officeDocument/2006/relationships/slideLayout" Target="../slideLayouts/slideLayout152.xml"/><Relationship Id="rId8" Type="http://schemas.openxmlformats.org/officeDocument/2006/relationships/slideLayout" Target="../slideLayouts/slideLayout153.xml"/><Relationship Id="rId33" Type="http://schemas.openxmlformats.org/officeDocument/2006/relationships/slideLayout" Target="../slideLayouts/slideLayout178.xml"/><Relationship Id="rId34" Type="http://schemas.openxmlformats.org/officeDocument/2006/relationships/slideLayout" Target="../slideLayouts/slideLayout179.xml"/><Relationship Id="rId35" Type="http://schemas.openxmlformats.org/officeDocument/2006/relationships/slideLayout" Target="../slideLayouts/slideLayout180.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1" Type="http://schemas.openxmlformats.org/officeDocument/2006/relationships/slideLayout" Target="../slideLayouts/slideLayout156.xml"/><Relationship Id="rId12" Type="http://schemas.openxmlformats.org/officeDocument/2006/relationships/slideLayout" Target="../slideLayouts/slideLayout157.xml"/><Relationship Id="rId13" Type="http://schemas.openxmlformats.org/officeDocument/2006/relationships/slideLayout" Target="../slideLayouts/slideLayout158.xml"/><Relationship Id="rId14" Type="http://schemas.openxmlformats.org/officeDocument/2006/relationships/slideLayout" Target="../slideLayouts/slideLayout159.xml"/><Relationship Id="rId15" Type="http://schemas.openxmlformats.org/officeDocument/2006/relationships/slideLayout" Target="../slideLayouts/slideLayout160.xml"/><Relationship Id="rId16" Type="http://schemas.openxmlformats.org/officeDocument/2006/relationships/slideLayout" Target="../slideLayouts/slideLayout161.xml"/><Relationship Id="rId17" Type="http://schemas.openxmlformats.org/officeDocument/2006/relationships/slideLayout" Target="../slideLayouts/slideLayout162.xml"/><Relationship Id="rId18" Type="http://schemas.openxmlformats.org/officeDocument/2006/relationships/slideLayout" Target="../slideLayouts/slideLayout163.xml"/><Relationship Id="rId19" Type="http://schemas.openxmlformats.org/officeDocument/2006/relationships/slideLayout" Target="../slideLayouts/slideLayout164.xml"/><Relationship Id="rId37" Type="http://schemas.openxmlformats.org/officeDocument/2006/relationships/slideLayout" Target="../slideLayouts/slideLayout182.xml"/><Relationship Id="rId38"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rot="-18900000">
            <a:off x="9776911" y="657661"/>
            <a:ext cx="3375944" cy="627864"/>
          </a:xfrm>
          <a:custGeom>
            <a:avLst/>
            <a:gdLst>
              <a:gd name="connsiteX0" fmla="*/ 0 w 3375944"/>
              <a:gd name="connsiteY0" fmla="*/ 627864 h 627864"/>
              <a:gd name="connsiteX1" fmla="*/ 627864 w 3375944"/>
              <a:gd name="connsiteY1" fmla="*/ 0 h 627864"/>
              <a:gd name="connsiteX2" fmla="*/ 2748080 w 3375944"/>
              <a:gd name="connsiteY2" fmla="*/ 0 h 627864"/>
              <a:gd name="connsiteX3" fmla="*/ 3375944 w 3375944"/>
              <a:gd name="connsiteY3" fmla="*/ 627864 h 627864"/>
            </a:gdLst>
            <a:ahLst/>
            <a:cxnLst>
              <a:cxn ang="0">
                <a:pos x="connsiteX0" y="connsiteY0"/>
              </a:cxn>
              <a:cxn ang="0">
                <a:pos x="connsiteX1" y="connsiteY1"/>
              </a:cxn>
              <a:cxn ang="0">
                <a:pos x="connsiteX2" y="connsiteY2"/>
              </a:cxn>
              <a:cxn ang="0">
                <a:pos x="connsiteX3" y="connsiteY3"/>
              </a:cxn>
            </a:cxnLst>
            <a:rect l="l" t="t" r="r" b="b"/>
            <a:pathLst>
              <a:path w="3375944" h="627864">
                <a:moveTo>
                  <a:pt x="0" y="627864"/>
                </a:moveTo>
                <a:lnTo>
                  <a:pt x="627864" y="0"/>
                </a:lnTo>
                <a:lnTo>
                  <a:pt x="2748080" y="0"/>
                </a:lnTo>
                <a:lnTo>
                  <a:pt x="3375944" y="627864"/>
                </a:lnTo>
                <a:close/>
              </a:path>
            </a:pathLst>
          </a:custGeom>
          <a:solidFill>
            <a:schemeClr val="accent6"/>
          </a:solidFill>
        </p:spPr>
        <p:txBody>
          <a:bodyPr wrap="square" lIns="182880" tIns="146304" rIns="182880" bIns="146304" rtlCol="0">
            <a:noAutofit/>
          </a:bodyPr>
          <a:ls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a:lstStyle>
          <a:p>
            <a:pPr algn="ctr">
              <a:lnSpc>
                <a:spcPct val="90000"/>
              </a:lnSpc>
            </a:pPr>
            <a:r>
              <a:rPr lang="en-US" sz="2400" dirty="0">
                <a:gradFill>
                  <a:gsLst>
                    <a:gs pos="2917">
                      <a:srgbClr val="000000"/>
                    </a:gs>
                    <a:gs pos="30000">
                      <a:srgbClr val="000000"/>
                    </a:gs>
                  </a:gsLst>
                  <a:lin ang="5400000" scaled="0"/>
                </a:gradFill>
              </a:rPr>
              <a:t>DRAFT</a:t>
            </a:r>
          </a:p>
        </p:txBody>
      </p:sp>
    </p:spTree>
    <p:extLst>
      <p:ext uri="{BB962C8B-B14F-4D97-AF65-F5344CB8AC3E}">
        <p14:creationId xmlns:p14="http://schemas.microsoft.com/office/powerpoint/2010/main" val="39036214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36" r:id="rId33"/>
    <p:sldLayoutId id="2147484237" r:id="rId34"/>
    <p:sldLayoutId id="2147484238" r:id="rId35"/>
    <p:sldLayoutId id="2147484239" r:id="rId36"/>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604524"/>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5" r:id="rId34"/>
    <p:sldLayoutId id="2147484276" r:id="rId35"/>
    <p:sldLayoutId id="2147484277" r:id="rId36"/>
    <p:sldLayoutId id="2147484278" r:id="rId37"/>
    <p:sldLayoutId id="2147484279" r:id="rId38"/>
    <p:sldLayoutId id="2147484280" r:id="rId39"/>
    <p:sldLayoutId id="2147484281" r:id="rId40"/>
    <p:sldLayoutId id="2147484282" r:id="rId41"/>
    <p:sldLayoutId id="2147484283" r:id="rId42"/>
    <p:sldLayoutId id="2147484284" r:id="rId43"/>
    <p:sldLayoutId id="2147484285" r:id="rId44"/>
    <p:sldLayoutId id="2147484286" r:id="rId45"/>
    <p:sldLayoutId id="2147484287" r:id="rId46"/>
    <p:sldLayoutId id="2147484288" r:id="rId47"/>
    <p:sldLayoutId id="2147484289" r:id="rId48"/>
    <p:sldLayoutId id="2147484290" r:id="rId49"/>
    <p:sldLayoutId id="2147484291" r:id="rId50"/>
    <p:sldLayoutId id="2147484292" r:id="rId51"/>
    <p:sldLayoutId id="2147484293" r:id="rId52"/>
    <p:sldLayoutId id="2147484294" r:id="rId53"/>
    <p:sldLayoutId id="2147484296" r:id="rId54"/>
    <p:sldLayoutId id="2147484297" r:id="rId55"/>
    <p:sldLayoutId id="2147484299" r:id="rId56"/>
    <p:sldLayoutId id="2147484300" r:id="rId57"/>
    <p:sldLayoutId id="2147484301" r:id="rId58"/>
    <p:sldLayoutId id="2147484302" r:id="rId59"/>
    <p:sldLayoutId id="2147484303" r:id="rId60"/>
    <p:sldLayoutId id="2147484304" r:id="rId61"/>
    <p:sldLayoutId id="2147484305" r:id="rId62"/>
    <p:sldLayoutId id="2147484306" r:id="rId63"/>
    <p:sldLayoutId id="2147484307" r:id="rId64"/>
    <p:sldLayoutId id="2147484308" r:id="rId65"/>
    <p:sldLayoutId id="2147484309" r:id="rId66"/>
    <p:sldLayoutId id="2147484310" r:id="rId67"/>
    <p:sldLayoutId id="2147484311" r:id="rId68"/>
    <p:sldLayoutId id="2147484312" r:id="rId69"/>
    <p:sldLayoutId id="2147484313" r:id="rId70"/>
    <p:sldLayoutId id="2147484316" r:id="rId71"/>
    <p:sldLayoutId id="2147484317" r:id="rId72"/>
    <p:sldLayoutId id="2147484318" r:id="rId73"/>
    <p:sldLayoutId id="2147484319" r:id="rId74"/>
    <p:sldLayoutId id="2147484320" r:id="rId75"/>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900778"/>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jpg"/><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png"/><Relationship Id="rId5" Type="http://schemas.microsoft.com/office/2007/relationships/hdphoto" Target="../media/hdphoto1.wdp"/><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invGray">
          <a:xfrm>
            <a:off x="10549717" y="6422126"/>
            <a:ext cx="1608781" cy="344673"/>
          </a:xfrm>
          <a:prstGeom prst="rect">
            <a:avLst/>
          </a:prstGeom>
        </p:spPr>
      </p:pic>
      <p:sp>
        <p:nvSpPr>
          <p:cNvPr id="5" name="Title 1"/>
          <p:cNvSpPr>
            <a:spLocks noGrp="1"/>
          </p:cNvSpPr>
          <p:nvPr>
            <p:ph type="title"/>
          </p:nvPr>
        </p:nvSpPr>
        <p:spPr/>
        <p:txBody>
          <a:bodyPr/>
          <a:lstStyle/>
          <a:p>
            <a:r>
              <a:rPr lang="en-US" sz="7341" dirty="0" err="1" smtClean="0"/>
              <a:t>Aplicativos</a:t>
            </a:r>
            <a:r>
              <a:rPr lang="en-US" sz="7341" dirty="0" smtClean="0"/>
              <a:t> com </a:t>
            </a:r>
            <a:r>
              <a:rPr lang="en-US" sz="7341" dirty="0" err="1" smtClean="0"/>
              <a:t>Xamarin</a:t>
            </a:r>
            <a:r>
              <a:rPr lang="en-US" sz="7341" dirty="0"/>
              <a:t/>
            </a:r>
            <a:br>
              <a:rPr lang="en-US" sz="7341" dirty="0"/>
            </a:br>
            <a:endParaRPr lang="en-US" sz="7341" dirty="0"/>
          </a:p>
        </p:txBody>
      </p:sp>
      <p:sp>
        <p:nvSpPr>
          <p:cNvPr id="6"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264" b="1" dirty="0" smtClean="0">
                <a:gradFill>
                  <a:gsLst>
                    <a:gs pos="1250">
                      <a:srgbClr val="FFFFFF"/>
                    </a:gs>
                    <a:gs pos="100000">
                      <a:srgbClr val="FFFFFF"/>
                    </a:gs>
                  </a:gsLst>
                  <a:lin ang="5400000" scaled="0"/>
                </a:gradFill>
              </a:rPr>
              <a:t>Nome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r>
              <a:rPr lang="en-US" sz="3264" b="1" dirty="0" smtClean="0">
                <a:gradFill>
                  <a:gsLst>
                    <a:gs pos="1250">
                      <a:srgbClr val="FFFFFF"/>
                    </a:gs>
                    <a:gs pos="100000">
                      <a:srgbClr val="FFFFFF"/>
                    </a:gs>
                  </a:gsLst>
                  <a:lin ang="5400000" scaled="0"/>
                </a:gradFill>
              </a:rPr>
              <a:t>Twitter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r>
              <a:rPr lang="en-US" sz="3264" b="1" dirty="0" smtClean="0">
                <a:gradFill>
                  <a:gsLst>
                    <a:gs pos="1250">
                      <a:srgbClr val="FFFFFF"/>
                    </a:gs>
                    <a:gs pos="100000">
                      <a:srgbClr val="FFFFFF"/>
                    </a:gs>
                  </a:gsLst>
                  <a:lin ang="5400000" scaled="0"/>
                </a:gradFill>
              </a:rPr>
              <a:t>E-mail do </a:t>
            </a:r>
            <a:r>
              <a:rPr lang="en-US" sz="3264" b="1" dirty="0" err="1" smtClean="0">
                <a:gradFill>
                  <a:gsLst>
                    <a:gs pos="1250">
                      <a:srgbClr val="FFFFFF"/>
                    </a:gs>
                    <a:gs pos="100000">
                      <a:srgbClr val="FFFFFF"/>
                    </a:gs>
                  </a:gsLst>
                  <a:lin ang="5400000" scaled="0"/>
                </a:gradFill>
              </a:rPr>
              <a:t>palestrante</a:t>
            </a:r>
            <a:endParaRPr lang="en-US" sz="3264" b="1" dirty="0" smtClean="0">
              <a:gradFill>
                <a:gsLst>
                  <a:gs pos="1250">
                    <a:srgbClr val="FFFFFF"/>
                  </a:gs>
                  <a:gs pos="100000">
                    <a:srgbClr val="FFFFFF"/>
                  </a:gs>
                </a:gsLst>
                <a:lin ang="5400000" scaled="0"/>
              </a:gra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0854852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36222" y="1869501"/>
            <a:ext cx="9146103" cy="3980737"/>
            <a:chOff x="1447057" y="1742146"/>
            <a:chExt cx="9146103" cy="3980737"/>
          </a:xfrm>
        </p:grpSpPr>
        <p:sp>
          <p:nvSpPr>
            <p:cNvPr id="12" name="Rectangle 11"/>
            <p:cNvSpPr/>
            <p:nvPr/>
          </p:nvSpPr>
          <p:spPr bwMode="auto">
            <a:xfrm>
              <a:off x="1669938" y="4251702"/>
              <a:ext cx="4434840"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err="1">
                  <a:gradFill>
                    <a:gsLst>
                      <a:gs pos="0">
                        <a:schemeClr val="bg1"/>
                      </a:gs>
                      <a:gs pos="100000">
                        <a:schemeClr val="bg1"/>
                      </a:gs>
                    </a:gsLst>
                    <a:lin ang="16200000" scaled="0"/>
                  </a:gradFill>
                  <a:ea typeface="ＭＳ Ｐゴシック" charset="0"/>
                  <a:cs typeface="Source Sans Pro"/>
                </a:rPr>
                <a:t>Xamarin.iOS</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faz</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uma</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compilação</a:t>
              </a:r>
              <a:r>
                <a:rPr lang="en-US" sz="2000" dirty="0" smtClean="0">
                  <a:gradFill>
                    <a:gsLst>
                      <a:gs pos="0">
                        <a:schemeClr val="bg1"/>
                      </a:gs>
                      <a:gs pos="100000">
                        <a:schemeClr val="bg1"/>
                      </a:gs>
                    </a:gsLst>
                    <a:lin ang="16200000" scaled="0"/>
                  </a:gradFill>
                  <a:ea typeface="ＭＳ Ｐゴシック" charset="0"/>
                  <a:cs typeface="Source Sans Pro"/>
                </a:rPr>
                <a:t> Ahead </a:t>
              </a:r>
              <a:r>
                <a:rPr lang="en-US" sz="2000" dirty="0">
                  <a:gradFill>
                    <a:gsLst>
                      <a:gs pos="0">
                        <a:schemeClr val="bg1"/>
                      </a:gs>
                      <a:gs pos="100000">
                        <a:schemeClr val="bg1"/>
                      </a:gs>
                    </a:gsLst>
                    <a:lin ang="16200000" scaled="0"/>
                  </a:gradFill>
                  <a:ea typeface="ＭＳ Ｐゴシック" charset="0"/>
                  <a:cs typeface="Source Sans Pro"/>
                </a:rPr>
                <a:t>Of Time (AOT) </a:t>
              </a:r>
              <a:r>
                <a:rPr lang="en-US" sz="2000" dirty="0" smtClean="0">
                  <a:gradFill>
                    <a:gsLst>
                      <a:gs pos="0">
                        <a:schemeClr val="bg1"/>
                      </a:gs>
                      <a:gs pos="100000">
                        <a:schemeClr val="bg1"/>
                      </a:gs>
                    </a:gsLst>
                    <a:lin ang="16200000" scaled="0"/>
                  </a:gradFill>
                  <a:ea typeface="ＭＳ Ｐゴシック" charset="0"/>
                  <a:cs typeface="Source Sans Pro"/>
                </a:rPr>
                <a:t>para </a:t>
              </a:r>
              <a:r>
                <a:rPr lang="en-US" sz="2000" dirty="0" err="1" smtClean="0">
                  <a:gradFill>
                    <a:gsLst>
                      <a:gs pos="0">
                        <a:schemeClr val="bg1"/>
                      </a:gs>
                      <a:gs pos="100000">
                        <a:schemeClr val="bg1"/>
                      </a:gs>
                    </a:gsLst>
                    <a:lin ang="16200000" scaled="0"/>
                  </a:gradFill>
                  <a:ea typeface="ＭＳ Ｐゴシック" charset="0"/>
                  <a:cs typeface="Source Sans Pro"/>
                </a:rPr>
                <a:t>produzir</a:t>
              </a:r>
              <a:r>
                <a:rPr lang="en-US" sz="2000" dirty="0" smtClean="0">
                  <a:gradFill>
                    <a:gsLst>
                      <a:gs pos="0">
                        <a:schemeClr val="bg1"/>
                      </a:gs>
                      <a:gs pos="100000">
                        <a:schemeClr val="bg1"/>
                      </a:gs>
                    </a:gsLst>
                    <a:lin ang="16200000" scaled="0"/>
                  </a:gradFill>
                  <a:ea typeface="ＭＳ Ｐゴシック" charset="0"/>
                  <a:cs typeface="Source Sans Pro"/>
                </a:rPr>
                <a:t> um </a:t>
              </a:r>
              <a:r>
                <a:rPr lang="en-US" sz="2000" dirty="0" err="1" smtClean="0">
                  <a:gradFill>
                    <a:gsLst>
                      <a:gs pos="0">
                        <a:schemeClr val="bg1"/>
                      </a:gs>
                      <a:gs pos="100000">
                        <a:schemeClr val="bg1"/>
                      </a:gs>
                    </a:gsLst>
                    <a:lin ang="16200000" scaled="0"/>
                  </a:gradFill>
                  <a:ea typeface="ＭＳ Ｐゴシック" charset="0"/>
                  <a:cs typeface="Source Sans Pro"/>
                </a:rPr>
                <a:t>binário</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a:gradFill>
                    <a:gsLst>
                      <a:gs pos="0">
                        <a:schemeClr val="bg1"/>
                      </a:gs>
                      <a:gs pos="100000">
                        <a:schemeClr val="bg1"/>
                      </a:gs>
                    </a:gsLst>
                    <a:lin ang="16200000" scaled="0"/>
                  </a:gradFill>
                  <a:ea typeface="ＭＳ Ｐゴシック" charset="0"/>
                  <a:cs typeface="Source Sans Pro"/>
                </a:rPr>
                <a:t>ARM </a:t>
              </a:r>
              <a:r>
                <a:rPr lang="en-US" sz="2000" dirty="0" smtClean="0">
                  <a:gradFill>
                    <a:gsLst>
                      <a:gs pos="0">
                        <a:schemeClr val="bg1"/>
                      </a:gs>
                      <a:gs pos="100000">
                        <a:schemeClr val="bg1"/>
                      </a:gs>
                    </a:gsLst>
                    <a:lin ang="16200000" scaled="0"/>
                  </a:gradFill>
                  <a:ea typeface="ＭＳ Ｐゴシック" charset="0"/>
                  <a:cs typeface="Source Sans Pro"/>
                </a:rPr>
                <a:t>pronto para </a:t>
              </a:r>
              <a:r>
                <a:rPr lang="en-US" sz="2000" dirty="0">
                  <a:gradFill>
                    <a:gsLst>
                      <a:gs pos="0">
                        <a:schemeClr val="bg1"/>
                      </a:gs>
                      <a:gs pos="100000">
                        <a:schemeClr val="bg1"/>
                      </a:gs>
                    </a:gsLst>
                    <a:lin ang="16200000" scaled="0"/>
                  </a:gradFill>
                  <a:ea typeface="ＭＳ Ｐゴシック" charset="0"/>
                  <a:cs typeface="Source Sans Pro"/>
                </a:rPr>
                <a:t>Apple’s App Store</a:t>
              </a:r>
            </a:p>
          </p:txBody>
        </p:sp>
        <p:sp>
          <p:nvSpPr>
            <p:cNvPr id="15" name="Rectangle 14"/>
            <p:cNvSpPr/>
            <p:nvPr/>
          </p:nvSpPr>
          <p:spPr bwMode="auto">
            <a:xfrm>
              <a:off x="6139918" y="4251702"/>
              <a:ext cx="4453242"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a:gradFill>
                    <a:gsLst>
                      <a:gs pos="0">
                        <a:schemeClr val="bg1"/>
                      </a:gs>
                      <a:gs pos="100000">
                        <a:schemeClr val="bg1"/>
                      </a:gs>
                    </a:gsLst>
                    <a:lin ang="16200000" scaled="0"/>
                  </a:gradFill>
                  <a:ea typeface="ＭＳ Ｐゴシック" charset="0"/>
                  <a:cs typeface="Source Sans Pro"/>
                </a:rPr>
                <a:t>Xamarin Android </a:t>
              </a:r>
              <a:r>
                <a:rPr lang="en-US" sz="2000" dirty="0" err="1" smtClean="0">
                  <a:gradFill>
                    <a:gsLst>
                      <a:gs pos="0">
                        <a:schemeClr val="bg1"/>
                      </a:gs>
                      <a:gs pos="100000">
                        <a:schemeClr val="bg1"/>
                      </a:gs>
                    </a:gsLst>
                    <a:lin ang="16200000" scaled="0"/>
                  </a:gradFill>
                  <a:ea typeface="ＭＳ Ｐゴシック" charset="0"/>
                  <a:cs typeface="Source Sans Pro"/>
                </a:rPr>
                <a:t>faz</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uma</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err="1" smtClean="0">
                  <a:gradFill>
                    <a:gsLst>
                      <a:gs pos="0">
                        <a:schemeClr val="bg1"/>
                      </a:gs>
                      <a:gs pos="100000">
                        <a:schemeClr val="bg1"/>
                      </a:gs>
                    </a:gsLst>
                    <a:lin ang="16200000" scaled="0"/>
                  </a:gradFill>
                  <a:ea typeface="ＭＳ Ｐゴシック" charset="0"/>
                  <a:cs typeface="Source Sans Pro"/>
                </a:rPr>
                <a:t>compilação</a:t>
              </a:r>
              <a:r>
                <a:rPr lang="en-US" sz="2000" dirty="0" smtClean="0">
                  <a:gradFill>
                    <a:gsLst>
                      <a:gs pos="0">
                        <a:schemeClr val="bg1"/>
                      </a:gs>
                      <a:gs pos="100000">
                        <a:schemeClr val="bg1"/>
                      </a:gs>
                    </a:gsLst>
                    <a:lin ang="16200000" scaled="0"/>
                  </a:gradFill>
                  <a:ea typeface="ＭＳ Ｐゴシック" charset="0"/>
                  <a:cs typeface="Source Sans Pro"/>
                </a:rPr>
                <a:t> </a:t>
              </a:r>
              <a:r>
                <a:rPr lang="en-US" sz="2000" dirty="0">
                  <a:gradFill>
                    <a:gsLst>
                      <a:gs pos="0">
                        <a:schemeClr val="bg1"/>
                      </a:gs>
                      <a:gs pos="100000">
                        <a:schemeClr val="bg1"/>
                      </a:gs>
                    </a:gsLst>
                    <a:lin ang="16200000" scaled="0"/>
                  </a:gradFill>
                  <a:ea typeface="ＭＳ Ｐゴシック" charset="0"/>
                  <a:cs typeface="Source Sans Pro"/>
                </a:rPr>
                <a:t>Just In Time (JIT) </a:t>
              </a:r>
              <a:r>
                <a:rPr lang="en-US" sz="2000" dirty="0" smtClean="0">
                  <a:gradFill>
                    <a:gsLst>
                      <a:gs pos="0">
                        <a:schemeClr val="bg1"/>
                      </a:gs>
                      <a:gs pos="100000">
                        <a:schemeClr val="bg1"/>
                      </a:gs>
                    </a:gsLst>
                    <a:lin ang="16200000" scaled="0"/>
                  </a:gradFill>
                  <a:ea typeface="ＭＳ Ｐゴシック" charset="0"/>
                  <a:cs typeface="Source Sans Pro"/>
                </a:rPr>
                <a:t>no </a:t>
              </a:r>
              <a:r>
                <a:rPr lang="en-US" sz="2000" dirty="0" err="1" smtClean="0">
                  <a:gradFill>
                    <a:gsLst>
                      <a:gs pos="0">
                        <a:schemeClr val="bg1"/>
                      </a:gs>
                      <a:gs pos="100000">
                        <a:schemeClr val="bg1"/>
                      </a:gs>
                    </a:gsLst>
                    <a:lin ang="16200000" scaled="0"/>
                  </a:gradFill>
                  <a:ea typeface="ＭＳ Ｐゴシック" charset="0"/>
                  <a:cs typeface="Source Sans Pro"/>
                </a:rPr>
                <a:t>dispositivo</a:t>
              </a:r>
              <a:r>
                <a:rPr lang="en-US" sz="2000" dirty="0" smtClean="0">
                  <a:gradFill>
                    <a:gsLst>
                      <a:gs pos="0">
                        <a:schemeClr val="bg1"/>
                      </a:gs>
                      <a:gs pos="100000">
                        <a:schemeClr val="bg1"/>
                      </a:gs>
                    </a:gsLst>
                    <a:lin ang="16200000" scaled="0"/>
                  </a:gradFill>
                  <a:ea typeface="ＭＳ Ｐゴシック" charset="0"/>
                  <a:cs typeface="Source Sans Pro"/>
                </a:rPr>
                <a:t> Android</a:t>
              </a:r>
              <a:endParaRPr lang="en-US" sz="2000" dirty="0">
                <a:gradFill>
                  <a:gsLst>
                    <a:gs pos="0">
                      <a:schemeClr val="bg1"/>
                    </a:gs>
                    <a:gs pos="100000">
                      <a:schemeClr val="bg1"/>
                    </a:gs>
                  </a:gsLst>
                  <a:lin ang="16200000" scaled="0"/>
                </a:gradFill>
                <a:ea typeface="ＭＳ Ｐゴシック" charset="0"/>
                <a:cs typeface="Source Sans Pro"/>
              </a:endParaRPr>
            </a:p>
          </p:txBody>
        </p:sp>
        <p:sp>
          <p:nvSpPr>
            <p:cNvPr id="5" name="Rectangle 4"/>
            <p:cNvSpPr/>
            <p:nvPr/>
          </p:nvSpPr>
          <p:spPr bwMode="auto">
            <a:xfrm>
              <a:off x="1669056" y="1742146"/>
              <a:ext cx="8923663" cy="24780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9" b="34192"/>
            <a:stretch/>
          </p:blipFill>
          <p:spPr>
            <a:xfrm>
              <a:off x="1447057" y="1755722"/>
              <a:ext cx="8923663" cy="2346024"/>
            </a:xfrm>
            <a:prstGeom prst="rect">
              <a:avLst/>
            </a:prstGeom>
          </p:spPr>
        </p:pic>
      </p:grpSp>
      <p:sp>
        <p:nvSpPr>
          <p:cNvPr id="3" name="TextBox 2"/>
          <p:cNvSpPr txBox="1"/>
          <p:nvPr/>
        </p:nvSpPr>
        <p:spPr>
          <a:xfrm>
            <a:off x="-2165048" y="4251702"/>
            <a:ext cx="184666" cy="369332"/>
          </a:xfrm>
          <a:prstGeom prst="rect">
            <a:avLst/>
          </a:prstGeom>
          <a:noFill/>
        </p:spPr>
        <p:txBody>
          <a:bodyPr wrap="none" rtlCol="0">
            <a:spAutoFit/>
          </a:bodyPr>
          <a:lstStyle/>
          <a:p>
            <a:endParaRPr lang="en-US" dirty="0"/>
          </a:p>
        </p:txBody>
      </p:sp>
      <p:sp>
        <p:nvSpPr>
          <p:cNvPr id="9" name="Title 1"/>
          <p:cNvSpPr>
            <a:spLocks noGrp="1"/>
          </p:cNvSpPr>
          <p:nvPr>
            <p:ph type="title"/>
          </p:nvPr>
        </p:nvSpPr>
        <p:spPr/>
        <p:txBody>
          <a:bodyPr/>
          <a:lstStyle/>
          <a:p>
            <a:r>
              <a:rPr lang="en-US" dirty="0" err="1" smtClean="0"/>
              <a:t>Compilação</a:t>
            </a:r>
            <a:r>
              <a:rPr lang="en-US" dirty="0" smtClean="0"/>
              <a:t> </a:t>
            </a:r>
            <a:r>
              <a:rPr lang="en-US" dirty="0" err="1"/>
              <a:t>nativa</a:t>
            </a:r>
            <a:r>
              <a:rPr lang="en-US" dirty="0"/>
              <a:t>, </a:t>
            </a:r>
            <a:r>
              <a:rPr lang="en-US" dirty="0" err="1" smtClean="0"/>
              <a:t>desempenho</a:t>
            </a:r>
            <a:r>
              <a:rPr lang="en-US" dirty="0" smtClean="0"/>
              <a:t> </a:t>
            </a:r>
            <a:r>
              <a:rPr lang="en-US" dirty="0" err="1" smtClean="0"/>
              <a:t>nativo</a:t>
            </a:r>
            <a:endParaRPr lang="en-US" dirty="0"/>
          </a:p>
        </p:txBody>
      </p:sp>
    </p:spTree>
    <p:extLst>
      <p:ext uri="{BB962C8B-B14F-4D97-AF65-F5344CB8AC3E}">
        <p14:creationId xmlns:p14="http://schemas.microsoft.com/office/powerpoint/2010/main" val="574230490"/>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sz="5200" dirty="0" err="1" smtClean="0"/>
              <a:t>Mais</a:t>
            </a:r>
            <a:r>
              <a:rPr lang="en-US" sz="5200" dirty="0" smtClean="0"/>
              <a:t> </a:t>
            </a:r>
            <a:r>
              <a:rPr lang="en-US" sz="5200" dirty="0" err="1" smtClean="0"/>
              <a:t>reutilização</a:t>
            </a:r>
            <a:r>
              <a:rPr lang="en-US" sz="5200" dirty="0" smtClean="0"/>
              <a:t> de </a:t>
            </a:r>
            <a:r>
              <a:rPr lang="en-US" sz="5200" dirty="0" err="1" smtClean="0"/>
              <a:t>código</a:t>
            </a:r>
            <a:r>
              <a:rPr lang="en-US" dirty="0"/>
              <a:t/>
            </a:r>
            <a:br>
              <a:rPr lang="en-US" dirty="0"/>
            </a:br>
            <a:endParaRPr lang="en-US" dirty="0"/>
          </a:p>
        </p:txBody>
      </p:sp>
      <p:sp>
        <p:nvSpPr>
          <p:cNvPr id="5" name="Text Placeholder 4"/>
          <p:cNvSpPr>
            <a:spLocks noGrp="1"/>
          </p:cNvSpPr>
          <p:nvPr>
            <p:ph type="body" sz="quarter" idx="10"/>
          </p:nvPr>
        </p:nvSpPr>
        <p:spPr>
          <a:xfrm>
            <a:off x="274638" y="1212851"/>
            <a:ext cx="11887200" cy="738609"/>
          </a:xfrm>
        </p:spPr>
        <p:txBody>
          <a:bodyPr/>
          <a:lstStyle/>
          <a:p>
            <a:r>
              <a:rPr lang="en-US" b="1" dirty="0" err="1" smtClean="0">
                <a:gradFill>
                  <a:gsLst>
                    <a:gs pos="0">
                      <a:schemeClr val="accent2"/>
                    </a:gs>
                    <a:gs pos="100000">
                      <a:schemeClr val="accent2"/>
                    </a:gs>
                  </a:gsLst>
                  <a:lin ang="16200000" scaled="0"/>
                </a:gradFill>
              </a:rPr>
              <a:t>Estatísticas</a:t>
            </a:r>
            <a:r>
              <a:rPr lang="en-US" b="1" dirty="0" smtClean="0">
                <a:gradFill>
                  <a:gsLst>
                    <a:gs pos="0">
                      <a:schemeClr val="accent2"/>
                    </a:gs>
                    <a:gs pos="100000">
                      <a:schemeClr val="accent2"/>
                    </a:gs>
                  </a:gsLst>
                  <a:lin ang="16200000" scaled="0"/>
                </a:gradFill>
              </a:rPr>
              <a:t> de </a:t>
            </a:r>
            <a:r>
              <a:rPr lang="en-US" b="1" dirty="0" err="1" smtClean="0">
                <a:gradFill>
                  <a:gsLst>
                    <a:gs pos="0">
                      <a:schemeClr val="accent2"/>
                    </a:gs>
                    <a:gs pos="100000">
                      <a:schemeClr val="accent2"/>
                    </a:gs>
                  </a:gsLst>
                  <a:lin ang="16200000" scaled="0"/>
                </a:gradFill>
              </a:rPr>
              <a:t>reutilização</a:t>
            </a:r>
            <a:r>
              <a:rPr lang="en-US" b="1" dirty="0" smtClean="0">
                <a:gradFill>
                  <a:gsLst>
                    <a:gs pos="0">
                      <a:schemeClr val="accent2"/>
                    </a:gs>
                    <a:gs pos="100000">
                      <a:schemeClr val="accent2"/>
                    </a:gs>
                  </a:gsLst>
                  <a:lin ang="16200000" scaled="0"/>
                </a:gradFill>
              </a:rPr>
              <a:t> de </a:t>
            </a:r>
            <a:r>
              <a:rPr lang="en-US" b="1" dirty="0" err="1" smtClean="0">
                <a:gradFill>
                  <a:gsLst>
                    <a:gs pos="0">
                      <a:schemeClr val="accent2"/>
                    </a:gs>
                    <a:gs pos="100000">
                      <a:schemeClr val="accent2"/>
                    </a:gs>
                  </a:gsLst>
                  <a:lin ang="16200000" scaled="0"/>
                </a:gradFill>
              </a:rPr>
              <a:t>código</a:t>
            </a:r>
            <a:r>
              <a:rPr lang="en-US" b="1" dirty="0" smtClean="0">
                <a:gradFill>
                  <a:gsLst>
                    <a:gs pos="0">
                      <a:schemeClr val="accent2"/>
                    </a:gs>
                    <a:gs pos="100000">
                      <a:schemeClr val="accent2"/>
                    </a:gs>
                  </a:gsLst>
                  <a:lin ang="16200000" scaled="0"/>
                </a:gradFill>
              </a:rPr>
              <a:t> com </a:t>
            </a:r>
            <a:r>
              <a:rPr lang="en-US" b="1" dirty="0" err="1" smtClean="0">
                <a:gradFill>
                  <a:gsLst>
                    <a:gs pos="0">
                      <a:schemeClr val="accent2"/>
                    </a:gs>
                    <a:gs pos="100000">
                      <a:schemeClr val="accent2"/>
                    </a:gs>
                  </a:gsLst>
                  <a:lin ang="16200000" scaled="0"/>
                </a:gradFill>
              </a:rPr>
              <a:t>Xamarin</a:t>
            </a:r>
            <a:r>
              <a:rPr lang="en-US" b="1" dirty="0" smtClean="0">
                <a:gradFill>
                  <a:gsLst>
                    <a:gs pos="0">
                      <a:schemeClr val="accent2"/>
                    </a:gs>
                    <a:gs pos="100000">
                      <a:schemeClr val="accent2"/>
                    </a:gs>
                  </a:gsLst>
                  <a:lin ang="16200000" scaled="0"/>
                </a:gradFill>
              </a:rPr>
              <a:t>:</a:t>
            </a:r>
            <a:endParaRPr lang="en-US" dirty="0">
              <a:gradFill>
                <a:gsLst>
                  <a:gs pos="0">
                    <a:schemeClr val="accent2"/>
                  </a:gs>
                  <a:gs pos="100000">
                    <a:schemeClr val="accent2"/>
                  </a:gs>
                </a:gsLst>
                <a:lin ang="16200000" scaled="0"/>
              </a:gradFill>
            </a:endParaRPr>
          </a:p>
        </p:txBody>
      </p:sp>
      <p:graphicFrame>
        <p:nvGraphicFramePr>
          <p:cNvPr id="11" name="Chart 10"/>
          <p:cNvGraphicFramePr/>
          <p:nvPr>
            <p:extLst>
              <p:ext uri="{D42A27DB-BD31-4B8C-83A1-F6EECF244321}">
                <p14:modId xmlns:p14="http://schemas.microsoft.com/office/powerpoint/2010/main" val="451922045"/>
              </p:ext>
            </p:extLst>
          </p:nvPr>
        </p:nvGraphicFramePr>
        <p:xfrm>
          <a:off x="-680893" y="2462435"/>
          <a:ext cx="4072448" cy="27149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extLst>
              <p:ext uri="{D42A27DB-BD31-4B8C-83A1-F6EECF244321}">
                <p14:modId xmlns:p14="http://schemas.microsoft.com/office/powerpoint/2010/main" val="2616993380"/>
              </p:ext>
            </p:extLst>
          </p:nvPr>
        </p:nvGraphicFramePr>
        <p:xfrm>
          <a:off x="2482599" y="2462435"/>
          <a:ext cx="4072448" cy="27149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p:nvPr>
            <p:extLst>
              <p:ext uri="{D42A27DB-BD31-4B8C-83A1-F6EECF244321}">
                <p14:modId xmlns:p14="http://schemas.microsoft.com/office/powerpoint/2010/main" val="90638827"/>
              </p:ext>
            </p:extLst>
          </p:nvPr>
        </p:nvGraphicFramePr>
        <p:xfrm>
          <a:off x="5646091" y="2462435"/>
          <a:ext cx="4072448" cy="27149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p:cNvGraphicFramePr/>
          <p:nvPr>
            <p:extLst>
              <p:ext uri="{D42A27DB-BD31-4B8C-83A1-F6EECF244321}">
                <p14:modId xmlns:p14="http://schemas.microsoft.com/office/powerpoint/2010/main" val="997900437"/>
              </p:ext>
            </p:extLst>
          </p:nvPr>
        </p:nvGraphicFramePr>
        <p:xfrm>
          <a:off x="8809583" y="2462435"/>
          <a:ext cx="4072448" cy="2714965"/>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oup 23"/>
          <p:cNvGrpSpPr/>
          <p:nvPr/>
        </p:nvGrpSpPr>
        <p:grpSpPr>
          <a:xfrm>
            <a:off x="4265801" y="5419417"/>
            <a:ext cx="2920306" cy="489365"/>
            <a:chOff x="2559512" y="6231267"/>
            <a:chExt cx="2920306" cy="489365"/>
          </a:xfrm>
        </p:grpSpPr>
        <p:grpSp>
          <p:nvGrpSpPr>
            <p:cNvPr id="14" name="Group 13"/>
            <p:cNvGrpSpPr/>
            <p:nvPr/>
          </p:nvGrpSpPr>
          <p:grpSpPr>
            <a:xfrm>
              <a:off x="2559512" y="6231267"/>
              <a:ext cx="1645721" cy="489365"/>
              <a:chOff x="2559512" y="6231267"/>
              <a:chExt cx="1645721" cy="489365"/>
            </a:xfrm>
          </p:grpSpPr>
          <p:sp>
            <p:nvSpPr>
              <p:cNvPr id="12" name="Rectangle 11"/>
              <p:cNvSpPr/>
              <p:nvPr/>
            </p:nvSpPr>
            <p:spPr bwMode="auto">
              <a:xfrm>
                <a:off x="2559512" y="6337738"/>
                <a:ext cx="274320"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833832" y="6231267"/>
                <a:ext cx="1371401" cy="489365"/>
              </a:xfrm>
              <a:prstGeom prst="rect">
                <a:avLst/>
              </a:prstGeom>
              <a:noFill/>
            </p:spPr>
            <p:txBody>
              <a:bodyPr wrap="none" lIns="182880" tIns="146304" rIns="182880" bIns="146304" rtlCol="0">
                <a:spAutoFit/>
              </a:bodyPr>
              <a:lstStyle/>
              <a:p>
                <a:pPr>
                  <a:lnSpc>
                    <a:spcPct val="90000"/>
                  </a:lnSpc>
                </a:pPr>
                <a:r>
                  <a:rPr lang="en-US" sz="1400" dirty="0" err="1" smtClean="0">
                    <a:gradFill>
                      <a:gsLst>
                        <a:gs pos="0">
                          <a:schemeClr val="tx2"/>
                        </a:gs>
                        <a:gs pos="100000">
                          <a:schemeClr val="tx2"/>
                        </a:gs>
                      </a:gsLst>
                      <a:lin ang="16200000" scaled="0"/>
                    </a:gradFill>
                  </a:rPr>
                  <a:t>Lógica</a:t>
                </a:r>
                <a:r>
                  <a:rPr lang="en-US" sz="1400" dirty="0" smtClean="0">
                    <a:gradFill>
                      <a:gsLst>
                        <a:gs pos="0">
                          <a:schemeClr val="tx2"/>
                        </a:gs>
                        <a:gs pos="100000">
                          <a:schemeClr val="tx2"/>
                        </a:gs>
                      </a:gsLst>
                      <a:lin ang="16200000" scaled="0"/>
                    </a:gradFill>
                  </a:rPr>
                  <a:t> do app</a:t>
                </a:r>
                <a:endParaRPr lang="en-US" sz="1400" dirty="0">
                  <a:gradFill>
                    <a:gsLst>
                      <a:gs pos="0">
                        <a:schemeClr val="tx2"/>
                      </a:gs>
                      <a:gs pos="100000">
                        <a:schemeClr val="tx2"/>
                      </a:gs>
                    </a:gsLst>
                    <a:lin ang="16200000" scaled="0"/>
                  </a:gradFill>
                  <a:latin typeface="+mn-lt"/>
                  <a:ea typeface="+mn-ea"/>
                  <a:cs typeface="+mn-cs"/>
                </a:endParaRPr>
              </a:p>
            </p:txBody>
          </p:sp>
        </p:grpSp>
        <p:grpSp>
          <p:nvGrpSpPr>
            <p:cNvPr id="23" name="Group 22"/>
            <p:cNvGrpSpPr/>
            <p:nvPr/>
          </p:nvGrpSpPr>
          <p:grpSpPr>
            <a:xfrm>
              <a:off x="4130845" y="6231267"/>
              <a:ext cx="1348973" cy="489365"/>
              <a:chOff x="6784671" y="6231267"/>
              <a:chExt cx="1348973" cy="489365"/>
            </a:xfrm>
          </p:grpSpPr>
          <p:sp>
            <p:nvSpPr>
              <p:cNvPr id="21" name="Rectangle 20"/>
              <p:cNvSpPr/>
              <p:nvPr/>
            </p:nvSpPr>
            <p:spPr bwMode="auto">
              <a:xfrm>
                <a:off x="6784671" y="6337738"/>
                <a:ext cx="274320" cy="274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7058991" y="6231267"/>
                <a:ext cx="1074653" cy="489365"/>
              </a:xfrm>
              <a:prstGeom prst="rect">
                <a:avLst/>
              </a:prstGeom>
              <a:noFill/>
            </p:spPr>
            <p:txBody>
              <a:bodyPr wrap="none" lIns="182880" tIns="146304" rIns="182880" bIns="146304" rtlCol="0">
                <a:spAutoFit/>
              </a:bodyPr>
              <a:lstStyle/>
              <a:p>
                <a:pPr>
                  <a:lnSpc>
                    <a:spcPct val="90000"/>
                  </a:lnSpc>
                </a:pPr>
                <a:r>
                  <a:rPr lang="en-US" sz="1400" dirty="0" smtClean="0">
                    <a:gradFill>
                      <a:gsLst>
                        <a:gs pos="0">
                          <a:schemeClr val="tx2"/>
                        </a:gs>
                        <a:gs pos="100000">
                          <a:schemeClr val="tx2"/>
                        </a:gs>
                      </a:gsLst>
                      <a:lin ang="16200000" scaled="0"/>
                    </a:gradFill>
                    <a:latin typeface="+mn-lt"/>
                    <a:ea typeface="+mn-ea"/>
                    <a:cs typeface="+mn-cs"/>
                  </a:rPr>
                  <a:t>UI do app</a:t>
                </a:r>
                <a:endParaRPr lang="en-US" sz="1400" dirty="0">
                  <a:gradFill>
                    <a:gsLst>
                      <a:gs pos="0">
                        <a:schemeClr val="tx2"/>
                      </a:gs>
                      <a:gs pos="100000">
                        <a:schemeClr val="tx2"/>
                      </a:gs>
                    </a:gsLst>
                    <a:lin ang="16200000" scaled="0"/>
                  </a:gradFill>
                  <a:latin typeface="+mn-lt"/>
                  <a:ea typeface="+mn-ea"/>
                  <a:cs typeface="+mn-cs"/>
                </a:endParaRPr>
              </a:p>
            </p:txBody>
          </p:sp>
        </p:grpSp>
      </p:grpSp>
      <p:sp>
        <p:nvSpPr>
          <p:cNvPr id="27" name="TextBox 26"/>
          <p:cNvSpPr txBox="1"/>
          <p:nvPr/>
        </p:nvSpPr>
        <p:spPr>
          <a:xfrm>
            <a:off x="101915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70%</a:t>
            </a:r>
          </a:p>
        </p:txBody>
      </p:sp>
      <p:sp>
        <p:nvSpPr>
          <p:cNvPr id="28" name="TextBox 27"/>
          <p:cNvSpPr txBox="1"/>
          <p:nvPr/>
        </p:nvSpPr>
        <p:spPr>
          <a:xfrm>
            <a:off x="614876"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30%</a:t>
            </a:r>
          </a:p>
        </p:txBody>
      </p:sp>
      <p:sp>
        <p:nvSpPr>
          <p:cNvPr id="29" name="TextBox 28"/>
          <p:cNvSpPr txBox="1"/>
          <p:nvPr/>
        </p:nvSpPr>
        <p:spPr>
          <a:xfrm>
            <a:off x="4237956"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86%</a:t>
            </a:r>
          </a:p>
        </p:txBody>
      </p:sp>
      <p:sp>
        <p:nvSpPr>
          <p:cNvPr id="30" name="TextBox 29"/>
          <p:cNvSpPr txBox="1"/>
          <p:nvPr/>
        </p:nvSpPr>
        <p:spPr>
          <a:xfrm>
            <a:off x="3806540"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14%</a:t>
            </a:r>
          </a:p>
        </p:txBody>
      </p:sp>
      <p:sp>
        <p:nvSpPr>
          <p:cNvPr id="31" name="TextBox 30"/>
          <p:cNvSpPr txBox="1"/>
          <p:nvPr/>
        </p:nvSpPr>
        <p:spPr>
          <a:xfrm>
            <a:off x="742769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85%</a:t>
            </a:r>
          </a:p>
        </p:txBody>
      </p:sp>
      <p:sp>
        <p:nvSpPr>
          <p:cNvPr id="32" name="TextBox 31"/>
          <p:cNvSpPr txBox="1"/>
          <p:nvPr/>
        </p:nvSpPr>
        <p:spPr>
          <a:xfrm>
            <a:off x="6998204"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15%</a:t>
            </a:r>
          </a:p>
        </p:txBody>
      </p:sp>
      <p:sp>
        <p:nvSpPr>
          <p:cNvPr id="33" name="TextBox 32"/>
          <p:cNvSpPr txBox="1"/>
          <p:nvPr/>
        </p:nvSpPr>
        <p:spPr>
          <a:xfrm>
            <a:off x="10617432"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88%</a:t>
            </a:r>
          </a:p>
        </p:txBody>
      </p:sp>
      <p:sp>
        <p:nvSpPr>
          <p:cNvPr id="34" name="TextBox 33"/>
          <p:cNvSpPr txBox="1"/>
          <p:nvPr/>
        </p:nvSpPr>
        <p:spPr>
          <a:xfrm>
            <a:off x="10189869"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12%</a:t>
            </a:r>
          </a:p>
        </p:txBody>
      </p:sp>
      <p:sp>
        <p:nvSpPr>
          <p:cNvPr id="2" name="Rectangle 1"/>
          <p:cNvSpPr/>
          <p:nvPr/>
        </p:nvSpPr>
        <p:spPr>
          <a:xfrm>
            <a:off x="1680043" y="6015253"/>
            <a:ext cx="9076390" cy="369332"/>
          </a:xfrm>
          <a:prstGeom prst="rect">
            <a:avLst/>
          </a:prstGeom>
        </p:spPr>
        <p:txBody>
          <a:bodyPr wrap="square">
            <a:spAutoFit/>
          </a:bodyPr>
          <a:lstStyle/>
          <a:p>
            <a:pPr lvl="0" algn="ctr" defTabSz="621792" fontAlgn="base">
              <a:lnSpc>
                <a:spcPct val="100000"/>
              </a:lnSpc>
              <a:spcBef>
                <a:spcPct val="0"/>
              </a:spcBef>
              <a:spcAft>
                <a:spcPct val="0"/>
              </a:spcAft>
              <a:buSzTx/>
            </a:pPr>
            <a:r>
              <a:rPr lang="en-US" dirty="0" err="1" smtClean="0">
                <a:gradFill>
                  <a:gsLst>
                    <a:gs pos="0">
                      <a:srgbClr val="68217A"/>
                    </a:gs>
                    <a:gs pos="100000">
                      <a:srgbClr val="68217A"/>
                    </a:gs>
                  </a:gsLst>
                  <a:lin ang="16200000" scaled="0"/>
                </a:gradFill>
                <a:ea typeface="ＭＳ Ｐゴシック" charset="0"/>
              </a:rPr>
              <a:t>Exemplo</a:t>
            </a:r>
            <a:r>
              <a:rPr lang="en-US" dirty="0" smtClean="0">
                <a:gradFill>
                  <a:gsLst>
                    <a:gs pos="0">
                      <a:srgbClr val="68217A"/>
                    </a:gs>
                    <a:gs pos="100000">
                      <a:srgbClr val="68217A"/>
                    </a:gs>
                  </a:gsLst>
                  <a:lin ang="16200000" scaled="0"/>
                </a:gradFill>
                <a:ea typeface="ＭＳ Ｐゴシック" charset="0"/>
              </a:rPr>
              <a:t> </a:t>
            </a:r>
            <a:r>
              <a:rPr lang="en-US" dirty="0" err="1" smtClean="0">
                <a:gradFill>
                  <a:gsLst>
                    <a:gs pos="0">
                      <a:srgbClr val="68217A"/>
                    </a:gs>
                    <a:gs pos="100000">
                      <a:srgbClr val="68217A"/>
                    </a:gs>
                  </a:gsLst>
                  <a:lin ang="16200000" scaled="0"/>
                </a:gradFill>
                <a:ea typeface="ＭＳ Ｐゴシック" charset="0"/>
              </a:rPr>
              <a:t>baseado</a:t>
            </a:r>
            <a:r>
              <a:rPr lang="en-US" dirty="0" smtClean="0">
                <a:gradFill>
                  <a:gsLst>
                    <a:gs pos="0">
                      <a:srgbClr val="68217A"/>
                    </a:gs>
                    <a:gs pos="100000">
                      <a:srgbClr val="68217A"/>
                    </a:gs>
                  </a:gsLst>
                  <a:lin ang="16200000" scaled="0"/>
                </a:gradFill>
                <a:ea typeface="ＭＳ Ｐゴシック" charset="0"/>
              </a:rPr>
              <a:t> no app </a:t>
            </a:r>
            <a:r>
              <a:rPr lang="en-US" dirty="0" err="1" smtClean="0">
                <a:gradFill>
                  <a:gsLst>
                    <a:gs pos="0">
                      <a:srgbClr val="68217A"/>
                    </a:gs>
                    <a:gs pos="100000">
                      <a:srgbClr val="68217A"/>
                    </a:gs>
                  </a:gsLst>
                  <a:lin ang="16200000" scaled="0"/>
                </a:gradFill>
                <a:ea typeface="ＭＳ Ｐゴシック" charset="0"/>
              </a:rPr>
              <a:t>iCircuit</a:t>
            </a:r>
            <a:endParaRPr lang="en-US" dirty="0">
              <a:gradFill>
                <a:gsLst>
                  <a:gs pos="0">
                    <a:srgbClr val="68217A"/>
                  </a:gs>
                  <a:gs pos="100000">
                    <a:srgbClr val="68217A"/>
                  </a:gs>
                </a:gsLst>
                <a:lin ang="16200000" scaled="0"/>
              </a:gradFill>
              <a:ea typeface="ＭＳ Ｐゴシック" charset="0"/>
            </a:endParaRPr>
          </a:p>
        </p:txBody>
      </p:sp>
    </p:spTree>
    <p:extLst>
      <p:ext uri="{BB962C8B-B14F-4D97-AF65-F5344CB8AC3E}">
        <p14:creationId xmlns:p14="http://schemas.microsoft.com/office/powerpoint/2010/main" val="60077451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Xamarin</a:t>
            </a:r>
            <a:br>
              <a:rPr lang="en-US" dirty="0"/>
            </a:br>
            <a:r>
              <a:rPr lang="en-US" dirty="0"/>
              <a:t>Demo</a:t>
            </a:r>
            <a:endParaRPr lang="es-MX" dirty="0"/>
          </a:p>
        </p:txBody>
      </p:sp>
    </p:spTree>
    <p:extLst>
      <p:ext uri="{BB962C8B-B14F-4D97-AF65-F5344CB8AC3E}">
        <p14:creationId xmlns:p14="http://schemas.microsoft.com/office/powerpoint/2010/main" val="27077792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smtClean="0"/>
              <a:t>Obrigado!</a:t>
            </a:r>
            <a:endParaRPr lang="en-US" dirty="0"/>
          </a:p>
        </p:txBody>
      </p:sp>
      <p:sp>
        <p:nvSpPr>
          <p:cNvPr id="4"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3264" b="1" dirty="0" smtClean="0">
                <a:gradFill>
                  <a:gsLst>
                    <a:gs pos="1250">
                      <a:srgbClr val="FFFFFF"/>
                    </a:gs>
                    <a:gs pos="100000">
                      <a:srgbClr val="FFFFFF"/>
                    </a:gs>
                  </a:gsLst>
                  <a:lin ang="5400000" scaled="0"/>
                </a:gradFill>
              </a:rPr>
              <a:t>Nome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r>
              <a:rPr lang="en-US" sz="3264" b="1" dirty="0" smtClean="0">
                <a:gradFill>
                  <a:gsLst>
                    <a:gs pos="1250">
                      <a:srgbClr val="FFFFFF"/>
                    </a:gs>
                    <a:gs pos="100000">
                      <a:srgbClr val="FFFFFF"/>
                    </a:gs>
                  </a:gsLst>
                  <a:lin ang="5400000" scaled="0"/>
                </a:gradFill>
              </a:rPr>
              <a:t>Twitter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r>
              <a:rPr lang="en-US" sz="3264" b="1" dirty="0" smtClean="0">
                <a:gradFill>
                  <a:gsLst>
                    <a:gs pos="1250">
                      <a:srgbClr val="FFFFFF"/>
                    </a:gs>
                    <a:gs pos="100000">
                      <a:srgbClr val="FFFFFF"/>
                    </a:gs>
                  </a:gsLst>
                  <a:lin ang="5400000" scaled="0"/>
                </a:gradFill>
              </a:rPr>
              <a:t>E-mail do </a:t>
            </a:r>
            <a:r>
              <a:rPr lang="en-US" sz="3264" b="1" dirty="0" err="1" smtClean="0">
                <a:gradFill>
                  <a:gsLst>
                    <a:gs pos="1250">
                      <a:srgbClr val="FFFFFF"/>
                    </a:gs>
                    <a:gs pos="100000">
                      <a:srgbClr val="FFFFFF"/>
                    </a:gs>
                  </a:gsLst>
                  <a:lin ang="5400000" scaled="0"/>
                </a:gradFill>
              </a:rPr>
              <a:t>palestrante</a:t>
            </a:r>
            <a:endParaRPr lang="x-none" sz="3264" b="1" dirty="0">
              <a:gradFill>
                <a:gsLst>
                  <a:gs pos="1250">
                    <a:srgbClr val="FFFFFF"/>
                  </a:gs>
                  <a:gs pos="100000">
                    <a:srgbClr val="FFFFFF"/>
                  </a:gs>
                </a:gsLst>
                <a:lin ang="5400000" scaled="0"/>
              </a:gradFill>
            </a:endParaRP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32230175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96" b="-798"/>
          <a:stretch/>
        </p:blipFill>
        <p:spPr>
          <a:xfrm>
            <a:off x="0" y="0"/>
            <a:ext cx="12436475" cy="7110248"/>
          </a:xfrm>
          <a:prstGeom prst="rect">
            <a:avLst/>
          </a:prstGeom>
        </p:spPr>
      </p:pic>
      <p:sp>
        <p:nvSpPr>
          <p:cNvPr id="8" name="Rectangle 7"/>
          <p:cNvSpPr/>
          <p:nvPr/>
        </p:nvSpPr>
        <p:spPr bwMode="auto">
          <a:xfrm>
            <a:off x="0" y="0"/>
            <a:ext cx="12436475" cy="711024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xamarin (6 of 1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833" y="1007552"/>
            <a:ext cx="7463642" cy="4979420"/>
          </a:xfrm>
          <a:prstGeom prst="rect">
            <a:avLst/>
          </a:prstGeom>
          <a:noFill/>
          <a:ln>
            <a:noFill/>
          </a:ln>
        </p:spPr>
      </p:pic>
      <p:sp>
        <p:nvSpPr>
          <p:cNvPr id="5" name="Pentagon 4"/>
          <p:cNvSpPr/>
          <p:nvPr/>
        </p:nvSpPr>
        <p:spPr bwMode="auto">
          <a:xfrm>
            <a:off x="-110358" y="2250922"/>
            <a:ext cx="6328596" cy="2492680"/>
          </a:xfrm>
          <a:prstGeom prst="homePlate">
            <a:avLst/>
          </a:prstGeom>
          <a:solidFill>
            <a:schemeClr val="accent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Mobile </a:t>
            </a:r>
            <a:r>
              <a:rPr lang="en-US" sz="3600" dirty="0" err="1" smtClean="0">
                <a:gradFill>
                  <a:gsLst>
                    <a:gs pos="0">
                      <a:srgbClr val="FFFFFF"/>
                    </a:gs>
                    <a:gs pos="100000">
                      <a:srgbClr val="FFFFFF"/>
                    </a:gs>
                  </a:gsLst>
                  <a:lin ang="5400000" scaled="0"/>
                </a:gradFill>
                <a:latin typeface="+mj-lt"/>
                <a:ea typeface="Segoe UI" pitchFamily="34" charset="0"/>
                <a:cs typeface="Segoe UI" pitchFamily="34" charset="0"/>
              </a:rPr>
              <a:t>é</a:t>
            </a:r>
            <a:r>
              <a:rPr lang="en-US" sz="3600" dirty="0" smtClean="0">
                <a:gradFill>
                  <a:gsLst>
                    <a:gs pos="0">
                      <a:srgbClr val="FFFFFF"/>
                    </a:gs>
                    <a:gs pos="100000">
                      <a:srgbClr val="FFFFFF"/>
                    </a:gs>
                  </a:gsLst>
                  <a:lin ang="5400000" scaled="0"/>
                </a:gradFill>
                <a:latin typeface="+mj-lt"/>
                <a:ea typeface="Segoe UI" pitchFamily="34" charset="0"/>
                <a:cs typeface="Segoe UI" pitchFamily="34" charset="0"/>
              </a:rPr>
              <a:t> a </a:t>
            </a:r>
            <a:r>
              <a:rPr lang="en-US" sz="3600" dirty="0" err="1" smtClean="0">
                <a:gradFill>
                  <a:gsLst>
                    <a:gs pos="0">
                      <a:srgbClr val="FFFFFF"/>
                    </a:gs>
                    <a:gs pos="100000">
                      <a:srgbClr val="FFFFFF"/>
                    </a:gs>
                  </a:gsLst>
                  <a:lin ang="5400000" scaled="0"/>
                </a:gradFill>
                <a:latin typeface="+mj-lt"/>
                <a:ea typeface="Segoe UI" pitchFamily="34" charset="0"/>
                <a:cs typeface="Segoe UI" pitchFamily="34" charset="0"/>
              </a:rPr>
              <a:t>tendência</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1109763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arrow"/>
          <p:cNvSpPr/>
          <p:nvPr/>
        </p:nvSpPr>
        <p:spPr bwMode="auto">
          <a:xfrm>
            <a:off x="2118244" y="1777076"/>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iOS app</a:t>
            </a:r>
          </a:p>
        </p:txBody>
      </p:sp>
      <p:sp>
        <p:nvSpPr>
          <p:cNvPr id="6" name="Oval 5"/>
          <p:cNvSpPr/>
          <p:nvPr/>
        </p:nvSpPr>
        <p:spPr bwMode="auto">
          <a:xfrm>
            <a:off x="809031" y="1527639"/>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hevron 6"/>
          <p:cNvSpPr/>
          <p:nvPr/>
        </p:nvSpPr>
        <p:spPr bwMode="auto">
          <a:xfrm>
            <a:off x="4851548" y="1777076"/>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smtClean="0">
                <a:gradFill>
                  <a:gsLst>
                    <a:gs pos="9583">
                      <a:schemeClr val="tx2"/>
                    </a:gs>
                    <a:gs pos="24000">
                      <a:schemeClr val="tx2"/>
                    </a:gs>
                  </a:gsLst>
                  <a:lin ang="5400000" scaled="0"/>
                </a:gradFill>
                <a:latin typeface="+mj-lt"/>
              </a:rPr>
              <a:t>Objective-C / Swift</a:t>
            </a:r>
            <a:endParaRPr lang="en-US" sz="2800" i="1" kern="0" spc="-23" dirty="0">
              <a:gradFill>
                <a:gsLst>
                  <a:gs pos="9583">
                    <a:schemeClr val="tx2"/>
                  </a:gs>
                  <a:gs pos="24000">
                    <a:schemeClr val="tx2"/>
                  </a:gs>
                </a:gsLst>
                <a:lin ang="5400000" scaled="0"/>
              </a:gradFill>
              <a:latin typeface="+mj-lt"/>
            </a:endParaRPr>
          </a:p>
          <a:p>
            <a:pPr marL="116575" lvl="1" indent="0" defTabSz="699419">
              <a:lnSpc>
                <a:spcPct val="90000"/>
              </a:lnSpc>
              <a:spcBef>
                <a:spcPts val="459"/>
              </a:spcBef>
              <a:buSzPct val="90000"/>
              <a:tabLst>
                <a:tab pos="233149" algn="l"/>
                <a:tab pos="480871" algn="l"/>
              </a:tabLst>
              <a:defRPr/>
            </a:pPr>
            <a:r>
              <a:rPr lang="en-US" sz="2400" kern="0" spc="-23" dirty="0" err="1">
                <a:gradFill>
                  <a:gsLst>
                    <a:gs pos="9583">
                      <a:schemeClr val="tx2"/>
                    </a:gs>
                    <a:gs pos="24000">
                      <a:schemeClr val="tx2"/>
                    </a:gs>
                  </a:gsLst>
                  <a:lin ang="5400000" scaled="0"/>
                </a:gradFill>
                <a:latin typeface="+mn-lt"/>
              </a:rPr>
              <a:t>XCode</a:t>
            </a:r>
            <a:endParaRPr lang="en-US" sz="2400" kern="0" spc="-23" dirty="0">
              <a:gradFill>
                <a:gsLst>
                  <a:gs pos="9583">
                    <a:schemeClr val="tx2"/>
                  </a:gs>
                  <a:gs pos="24000">
                    <a:schemeClr val="tx2"/>
                  </a:gs>
                </a:gsLst>
                <a:lin ang="5400000" scaled="0"/>
              </a:gradFill>
              <a:latin typeface="+mn-lt"/>
            </a:endParaRPr>
          </a:p>
        </p:txBody>
      </p:sp>
      <p:sp>
        <p:nvSpPr>
          <p:cNvPr id="8" name="3 arrow"/>
          <p:cNvSpPr/>
          <p:nvPr/>
        </p:nvSpPr>
        <p:spPr bwMode="auto">
          <a:xfrm>
            <a:off x="2118244" y="3555691"/>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Android app</a:t>
            </a:r>
          </a:p>
        </p:txBody>
      </p:sp>
      <p:sp>
        <p:nvSpPr>
          <p:cNvPr id="9" name="Oval 8"/>
          <p:cNvSpPr/>
          <p:nvPr/>
        </p:nvSpPr>
        <p:spPr bwMode="auto">
          <a:xfrm>
            <a:off x="809031" y="3306254"/>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4851548" y="3555691"/>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Java</a:t>
            </a:r>
          </a:p>
          <a:p>
            <a:pPr marL="116575" lvl="1" indent="0" defTabSz="699419">
              <a:lnSpc>
                <a:spcPct val="90000"/>
              </a:lnSpc>
              <a:spcBef>
                <a:spcPts val="459"/>
              </a:spcBef>
              <a:buSzPct val="90000"/>
              <a:tabLst>
                <a:tab pos="233149" algn="l"/>
                <a:tab pos="480871" algn="l"/>
              </a:tabLst>
              <a:defRPr/>
            </a:pPr>
            <a:r>
              <a:rPr lang="en-US" sz="2400" kern="0" spc="-23" dirty="0" smtClean="0">
                <a:gradFill>
                  <a:gsLst>
                    <a:gs pos="9583">
                      <a:schemeClr val="tx2"/>
                    </a:gs>
                    <a:gs pos="24000">
                      <a:schemeClr val="tx2"/>
                    </a:gs>
                  </a:gsLst>
                  <a:lin ang="5400000" scaled="0"/>
                </a:gradFill>
                <a:latin typeface="+mn-lt"/>
              </a:rPr>
              <a:t>Eclipse / Android Studio</a:t>
            </a:r>
            <a:endParaRPr lang="en-US" sz="2400" kern="0" spc="-23" dirty="0">
              <a:gradFill>
                <a:gsLst>
                  <a:gs pos="9583">
                    <a:schemeClr val="tx2"/>
                  </a:gs>
                  <a:gs pos="24000">
                    <a:schemeClr val="tx2"/>
                  </a:gs>
                </a:gsLst>
                <a:lin ang="5400000" scaled="0"/>
              </a:gradFill>
              <a:latin typeface="+mn-lt"/>
            </a:endParaRPr>
          </a:p>
        </p:txBody>
      </p:sp>
      <p:sp>
        <p:nvSpPr>
          <p:cNvPr id="11" name="3 arrow"/>
          <p:cNvSpPr/>
          <p:nvPr/>
        </p:nvSpPr>
        <p:spPr bwMode="auto">
          <a:xfrm>
            <a:off x="2118244" y="5360084"/>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Windows app</a:t>
            </a:r>
          </a:p>
        </p:txBody>
      </p:sp>
      <p:sp>
        <p:nvSpPr>
          <p:cNvPr id="12" name="Oval 11"/>
          <p:cNvSpPr/>
          <p:nvPr/>
        </p:nvSpPr>
        <p:spPr bwMode="auto">
          <a:xfrm>
            <a:off x="809031" y="5110647"/>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hevron 12"/>
          <p:cNvSpPr/>
          <p:nvPr/>
        </p:nvSpPr>
        <p:spPr bwMode="auto">
          <a:xfrm>
            <a:off x="4851548" y="5360084"/>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.NET/C#   -   HTML/JS   -   C++</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Visual Studio</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164" y="3497263"/>
            <a:ext cx="976690" cy="1161284"/>
          </a:xfrm>
          <a:prstGeom prst="rect">
            <a:avLst/>
          </a:prstGeom>
        </p:spPr>
      </p:pic>
      <p:pic>
        <p:nvPicPr>
          <p:cNvPr id="15" name="Picture 1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39561" y="1766214"/>
            <a:ext cx="893896" cy="1070887"/>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 r="68570"/>
          <a:stretch/>
        </p:blipFill>
        <p:spPr>
          <a:xfrm>
            <a:off x="640678" y="4936651"/>
            <a:ext cx="1645920" cy="1902947"/>
          </a:xfrm>
          <a:prstGeom prst="rect">
            <a:avLst/>
          </a:prstGeom>
        </p:spPr>
      </p:pic>
      <p:sp>
        <p:nvSpPr>
          <p:cNvPr id="18" name="Title 1"/>
          <p:cNvSpPr>
            <a:spLocks noGrp="1"/>
          </p:cNvSpPr>
          <p:nvPr>
            <p:ph type="title"/>
          </p:nvPr>
        </p:nvSpPr>
        <p:spPr>
          <a:xfrm>
            <a:off x="274642" y="151277"/>
            <a:ext cx="11889564" cy="1300921"/>
          </a:xfrm>
        </p:spPr>
        <p:txBody>
          <a:bodyPr/>
          <a:lstStyle/>
          <a:p>
            <a:r>
              <a:rPr lang="en-US" dirty="0" smtClean="0"/>
              <a:t>As </a:t>
            </a:r>
            <a:r>
              <a:rPr lang="en-US" dirty="0" err="1" smtClean="0"/>
              <a:t>plataformas</a:t>
            </a:r>
            <a:r>
              <a:rPr lang="en-US" dirty="0" smtClean="0"/>
              <a:t> </a:t>
            </a:r>
            <a:r>
              <a:rPr lang="en-US" dirty="0" err="1" smtClean="0"/>
              <a:t>mais</a:t>
            </a:r>
            <a:r>
              <a:rPr lang="en-US" dirty="0" smtClean="0"/>
              <a:t> </a:t>
            </a:r>
            <a:r>
              <a:rPr lang="en-US" dirty="0" err="1" smtClean="0"/>
              <a:t>relevantes</a:t>
            </a:r>
            <a:endParaRPr lang="en-US" i="1" dirty="0">
              <a:gradFill>
                <a:gsLst>
                  <a:gs pos="1250">
                    <a:schemeClr val="accent2"/>
                  </a:gs>
                  <a:gs pos="100000">
                    <a:schemeClr val="accent2"/>
                  </a:gs>
                </a:gsLst>
                <a:lin ang="5400000" scaled="0"/>
              </a:gradFill>
            </a:endParaRPr>
          </a:p>
        </p:txBody>
      </p:sp>
    </p:spTree>
    <p:extLst>
      <p:ext uri="{BB962C8B-B14F-4D97-AF65-F5344CB8AC3E}">
        <p14:creationId xmlns:p14="http://schemas.microsoft.com/office/powerpoint/2010/main" val="4166342315"/>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606040" rIns="182880" bIns="146304" numCol="1" rtlCol="0" anchor="t" anchorCtr="0" compatLnSpc="1">
            <a:prstTxWarp prst="textNoShape">
              <a:avLst/>
            </a:prstTxWarp>
          </a:bodyPr>
          <a:lstStyle/>
          <a:p>
            <a:pPr lvl="0">
              <a:lnSpc>
                <a:spcPct val="90000"/>
              </a:lnSpc>
              <a:spcBef>
                <a:spcPts val="1800"/>
              </a:spcBef>
              <a:spcAft>
                <a:spcPts val="0"/>
              </a:spcAft>
            </a:pP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mobilidade</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está</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se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transformando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graças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contexto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dos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aplicativos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lvl="0">
              <a:lnSpc>
                <a:spcPct val="90000"/>
              </a:lnSpc>
              <a:spcBef>
                <a:spcPts val="1800"/>
              </a:spcBef>
              <a:spcAft>
                <a:spcPts val="0"/>
              </a:spcAft>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lvl="0">
              <a:lnSpc>
                <a:spcPct val="90000"/>
              </a:lnSpc>
              <a:spcBef>
                <a:spcPts val="1800"/>
              </a:spcBef>
              <a:spcAft>
                <a:spcPts val="0"/>
              </a:spcAft>
            </a:pP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aplicativos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vão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exigir</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o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acesso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determinados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recursos</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do </a:t>
            </a:r>
            <a:r>
              <a:rPr lang="en-US" sz="2400" dirty="0" err="1"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dispositivo</a:t>
            </a:r>
            <a:r>
              <a:rPr lang="en-US" sz="2400" dirty="0" smtClean="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p:txBody>
      </p:sp>
      <p:sp>
        <p:nvSpPr>
          <p:cNvPr id="8" name="Title 1"/>
          <p:cNvSpPr txBox="1">
            <a:spLocks/>
          </p:cNvSpPr>
          <p:nvPr/>
        </p:nvSpPr>
        <p:spPr>
          <a:xfrm>
            <a:off x="274642" y="295277"/>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pPr>
            <a:r>
              <a:rPr lang="en-US" sz="4800" dirty="0" smtClean="0">
                <a:gradFill>
                  <a:gsLst>
                    <a:gs pos="0">
                      <a:schemeClr val="bg1"/>
                    </a:gs>
                    <a:gs pos="100000">
                      <a:schemeClr val="bg1"/>
                    </a:gs>
                  </a:gsLst>
                  <a:lin ang="5400000" scaled="1"/>
                </a:gradFill>
              </a:rPr>
              <a:t>A </a:t>
            </a:r>
            <a:r>
              <a:rPr lang="en-US" sz="4800" dirty="0" err="1" smtClean="0">
                <a:gradFill>
                  <a:gsLst>
                    <a:gs pos="0">
                      <a:schemeClr val="bg1"/>
                    </a:gs>
                    <a:gs pos="100000">
                      <a:schemeClr val="bg1"/>
                    </a:gs>
                  </a:gsLst>
                  <a:lin ang="5400000" scaled="1"/>
                </a:gradFill>
              </a:rPr>
              <a:t>importância</a:t>
            </a:r>
            <a:r>
              <a:rPr lang="en-US" sz="4800" dirty="0" smtClean="0">
                <a:gradFill>
                  <a:gsLst>
                    <a:gs pos="0">
                      <a:schemeClr val="bg1"/>
                    </a:gs>
                    <a:gs pos="100000">
                      <a:schemeClr val="bg1"/>
                    </a:gs>
                  </a:gsLst>
                  <a:lin ang="5400000" scaled="1"/>
                </a:gradFill>
              </a:rPr>
              <a:t> da </a:t>
            </a:r>
          </a:p>
          <a:p>
            <a:pPr fontAlgn="auto">
              <a:spcAft>
                <a:spcPts val="0"/>
              </a:spcAft>
            </a:pPr>
            <a:r>
              <a:rPr lang="en-US" sz="4800" dirty="0" err="1" smtClean="0">
                <a:gradFill>
                  <a:gsLst>
                    <a:gs pos="0">
                      <a:schemeClr val="bg1"/>
                    </a:gs>
                    <a:gs pos="100000">
                      <a:schemeClr val="bg1"/>
                    </a:gs>
                  </a:gsLst>
                  <a:lin ang="5400000" scaled="1"/>
                </a:gradFill>
              </a:rPr>
              <a:t>experiência</a:t>
            </a:r>
            <a:r>
              <a:rPr lang="en-US" sz="4800" dirty="0" smtClean="0">
                <a:gradFill>
                  <a:gsLst>
                    <a:gs pos="0">
                      <a:schemeClr val="bg1"/>
                    </a:gs>
                    <a:gs pos="100000">
                      <a:schemeClr val="bg1"/>
                    </a:gs>
                  </a:gsLst>
                  <a:lin ang="5400000" scaled="1"/>
                </a:gradFill>
              </a:rPr>
              <a:t> </a:t>
            </a:r>
            <a:r>
              <a:rPr lang="en-US" sz="4800" dirty="0" err="1" smtClean="0">
                <a:gradFill>
                  <a:gsLst>
                    <a:gs pos="0">
                      <a:schemeClr val="bg1"/>
                    </a:gs>
                    <a:gs pos="100000">
                      <a:schemeClr val="bg1"/>
                    </a:gs>
                  </a:gsLst>
                  <a:lin ang="5400000" scaled="1"/>
                </a:gradFill>
              </a:rPr>
              <a:t>nativa</a:t>
            </a: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p:txBody>
      </p:sp>
      <p:pic>
        <p:nvPicPr>
          <p:cNvPr id="2" name="Picture 1" descr="unnam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999" y="2184486"/>
            <a:ext cx="5267750" cy="2387148"/>
          </a:xfrm>
          <a:prstGeom prst="rect">
            <a:avLst/>
          </a:prstGeom>
        </p:spPr>
      </p:pic>
    </p:spTree>
    <p:extLst>
      <p:ext uri="{BB962C8B-B14F-4D97-AF65-F5344CB8AC3E}">
        <p14:creationId xmlns:p14="http://schemas.microsoft.com/office/powerpoint/2010/main" val="1839560188"/>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835945"/>
            <a:ext cx="11887200" cy="3322635"/>
          </a:xfrm>
        </p:spPr>
        <p:txBody>
          <a:bodyPr/>
          <a:lstStyle/>
          <a:p>
            <a:r>
              <a:rPr lang="en-US" sz="8000" dirty="0" err="1"/>
              <a:t>Tudo</a:t>
            </a:r>
            <a:r>
              <a:rPr lang="en-US" sz="8000" dirty="0"/>
              <a:t> o </a:t>
            </a:r>
            <a:r>
              <a:rPr lang="en-US" sz="8000" dirty="0" err="1"/>
              <a:t>que</a:t>
            </a:r>
            <a:r>
              <a:rPr lang="en-US" sz="8000" dirty="0"/>
              <a:t> </a:t>
            </a:r>
            <a:r>
              <a:rPr lang="en-US" sz="8000" dirty="0" err="1"/>
              <a:t>você</a:t>
            </a:r>
            <a:r>
              <a:rPr lang="en-US" sz="8000" dirty="0"/>
              <a:t> </a:t>
            </a:r>
            <a:r>
              <a:rPr lang="en-US" sz="8000" dirty="0" err="1"/>
              <a:t>pode</a:t>
            </a:r>
            <a:r>
              <a:rPr lang="en-US" sz="8000" dirty="0"/>
              <a:t> </a:t>
            </a:r>
            <a:r>
              <a:rPr lang="en-US" sz="8000" dirty="0" err="1"/>
              <a:t>fazer</a:t>
            </a:r>
            <a:r>
              <a:rPr lang="en-US" sz="8000" dirty="0"/>
              <a:t> com Objective-C e Java  </a:t>
            </a:r>
            <a:r>
              <a:rPr lang="en-US" sz="8000" dirty="0" err="1"/>
              <a:t>pode</a:t>
            </a:r>
            <a:r>
              <a:rPr lang="en-US" sz="8000" dirty="0"/>
              <a:t> </a:t>
            </a:r>
            <a:r>
              <a:rPr lang="en-US" sz="8000" dirty="0" err="1"/>
              <a:t>ser</a:t>
            </a:r>
            <a:r>
              <a:rPr lang="en-US" sz="8000" dirty="0"/>
              <a:t> </a:t>
            </a:r>
            <a:r>
              <a:rPr lang="en-US" sz="8000" dirty="0" err="1"/>
              <a:t>feito</a:t>
            </a:r>
            <a:r>
              <a:rPr lang="en-US" sz="8000" dirty="0"/>
              <a:t> com C#</a:t>
            </a:r>
          </a:p>
        </p:txBody>
      </p:sp>
      <p:sp>
        <p:nvSpPr>
          <p:cNvPr id="3" name="Rectangle 2"/>
          <p:cNvSpPr/>
          <p:nvPr/>
        </p:nvSpPr>
        <p:spPr>
          <a:xfrm>
            <a:off x="481189" y="404297"/>
            <a:ext cx="4918847" cy="830997"/>
          </a:xfrm>
          <a:prstGeom prst="rect">
            <a:avLst/>
          </a:prstGeom>
        </p:spPr>
        <p:txBody>
          <a:bodyPr wrap="none">
            <a:spAutoFit/>
          </a:bodyPr>
          <a:lstStyle/>
          <a:p>
            <a:r>
              <a:rPr lang="en-US" sz="4800" dirty="0">
                <a:latin typeface="+mj-lt"/>
              </a:rPr>
              <a:t>iOS </a:t>
            </a:r>
            <a:r>
              <a:rPr lang="en-US" sz="4800" dirty="0" smtClean="0">
                <a:latin typeface="+mj-lt"/>
              </a:rPr>
              <a:t>e Android </a:t>
            </a:r>
            <a:r>
              <a:rPr lang="en-US" sz="4800" dirty="0">
                <a:latin typeface="+mj-lt"/>
              </a:rPr>
              <a:t>apps</a:t>
            </a:r>
          </a:p>
        </p:txBody>
      </p:sp>
    </p:spTree>
    <p:extLst>
      <p:ext uri="{BB962C8B-B14F-4D97-AF65-F5344CB8AC3E}">
        <p14:creationId xmlns:p14="http://schemas.microsoft.com/office/powerpoint/2010/main" val="314239157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a:t>
            </a:r>
            <a:r>
              <a:rPr lang="en-US" dirty="0" err="1" smtClean="0"/>
              <a:t>visão</a:t>
            </a:r>
            <a:r>
              <a:rPr lang="en-US" dirty="0" smtClean="0"/>
              <a:t> </a:t>
            </a:r>
            <a:r>
              <a:rPr lang="en-US" dirty="0"/>
              <a:t>“.NET </a:t>
            </a:r>
            <a:r>
              <a:rPr lang="en-US" dirty="0" smtClean="0"/>
              <a:t>e </a:t>
            </a:r>
            <a:r>
              <a:rPr lang="en-US" dirty="0" err="1" smtClean="0"/>
              <a:t>dispositivos</a:t>
            </a:r>
            <a:r>
              <a:rPr lang="en-US" dirty="0" smtClean="0"/>
              <a:t>”</a:t>
            </a:r>
            <a:endParaRPr lang="en-US" dirty="0"/>
          </a:p>
        </p:txBody>
      </p:sp>
      <p:sp>
        <p:nvSpPr>
          <p:cNvPr id="17" name="Pentagon 16"/>
          <p:cNvSpPr/>
          <p:nvPr/>
        </p:nvSpPr>
        <p:spPr bwMode="auto">
          <a:xfrm>
            <a:off x="0" y="2010110"/>
            <a:ext cx="10824240" cy="1601030"/>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8" name="Chevron 17"/>
          <p:cNvSpPr/>
          <p:nvPr/>
        </p:nvSpPr>
        <p:spPr bwMode="auto">
          <a:xfrm>
            <a:off x="10137939" y="2010110"/>
            <a:ext cx="1601030" cy="1601030"/>
          </a:xfrm>
          <a:prstGeom prst="chevron">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9" name="TextBox 18"/>
          <p:cNvSpPr txBox="1"/>
          <p:nvPr/>
        </p:nvSpPr>
        <p:spPr>
          <a:xfrm>
            <a:off x="4329711" y="1332349"/>
            <a:ext cx="1683570" cy="627864"/>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Phone</a:t>
            </a:r>
          </a:p>
        </p:txBody>
      </p:sp>
      <p:sp>
        <p:nvSpPr>
          <p:cNvPr id="20" name="Oval 19"/>
          <p:cNvSpPr/>
          <p:nvPr/>
        </p:nvSpPr>
        <p:spPr bwMode="auto">
          <a:xfrm>
            <a:off x="432971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1" name="Oval 20"/>
          <p:cNvSpPr/>
          <p:nvPr/>
        </p:nvSpPr>
        <p:spPr bwMode="auto">
          <a:xfrm>
            <a:off x="31905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2" name="Rectangle 21"/>
          <p:cNvSpPr/>
          <p:nvPr/>
        </p:nvSpPr>
        <p:spPr>
          <a:xfrm>
            <a:off x="319051" y="1332349"/>
            <a:ext cx="167849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Desktop</a:t>
            </a:r>
          </a:p>
        </p:txBody>
      </p:sp>
      <p:sp>
        <p:nvSpPr>
          <p:cNvPr id="23" name="Oval 22"/>
          <p:cNvSpPr/>
          <p:nvPr/>
        </p:nvSpPr>
        <p:spPr bwMode="auto">
          <a:xfrm>
            <a:off x="229263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4" name="Rectangle 23"/>
          <p:cNvSpPr/>
          <p:nvPr/>
        </p:nvSpPr>
        <p:spPr>
          <a:xfrm>
            <a:off x="2287551" y="1332349"/>
            <a:ext cx="168865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Store</a:t>
            </a:r>
          </a:p>
        </p:txBody>
      </p:sp>
      <p:sp>
        <p:nvSpPr>
          <p:cNvPr id="25" name="TextBox 24"/>
          <p:cNvSpPr txBox="1"/>
          <p:nvPr/>
        </p:nvSpPr>
        <p:spPr>
          <a:xfrm>
            <a:off x="6308371" y="1535549"/>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err="1">
                <a:gradFill>
                  <a:gsLst>
                    <a:gs pos="11667">
                      <a:srgbClr val="3F3F3F"/>
                    </a:gs>
                    <a:gs pos="23000">
                      <a:srgbClr val="3F3F3F"/>
                    </a:gs>
                  </a:gsLst>
                  <a:lin ang="16200000" scaled="0"/>
                </a:gradFill>
              </a:rPr>
              <a:t>iOS</a:t>
            </a:r>
            <a:endParaRPr lang="en-US" sz="1600" kern="0" spc="-50" dirty="0">
              <a:gradFill>
                <a:gsLst>
                  <a:gs pos="11667">
                    <a:srgbClr val="3F3F3F"/>
                  </a:gs>
                  <a:gs pos="23000">
                    <a:srgbClr val="3F3F3F"/>
                  </a:gs>
                </a:gsLst>
                <a:lin ang="16200000" scaled="0"/>
              </a:gradFill>
            </a:endParaRPr>
          </a:p>
        </p:txBody>
      </p:sp>
      <p:sp>
        <p:nvSpPr>
          <p:cNvPr id="26" name="Oval 25"/>
          <p:cNvSpPr/>
          <p:nvPr/>
        </p:nvSpPr>
        <p:spPr bwMode="auto">
          <a:xfrm>
            <a:off x="630837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7" name="Freeform 626"/>
          <p:cNvSpPr>
            <a:spLocks noChangeAspect="1" noEditPoints="1"/>
          </p:cNvSpPr>
          <p:nvPr/>
        </p:nvSpPr>
        <p:spPr bwMode="auto">
          <a:xfrm>
            <a:off x="644597" y="2480901"/>
            <a:ext cx="1032478" cy="659670"/>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1100" kern="0">
              <a:gradFill>
                <a:gsLst>
                  <a:gs pos="0">
                    <a:srgbClr val="FFFFFF"/>
                  </a:gs>
                  <a:gs pos="100000">
                    <a:srgbClr val="FFFFFF"/>
                  </a:gs>
                </a:gsLst>
                <a:lin ang="5400000" scaled="0"/>
              </a:gradFill>
            </a:endParaRPr>
          </a:p>
        </p:txBody>
      </p:sp>
      <p:sp>
        <p:nvSpPr>
          <p:cNvPr id="28" name="Rounded Rectangle 6"/>
          <p:cNvSpPr/>
          <p:nvPr/>
        </p:nvSpPr>
        <p:spPr bwMode="black">
          <a:xfrm rot="16200000">
            <a:off x="2804581" y="2343140"/>
            <a:ext cx="659670" cy="93519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740740"/>
            <a:endParaRPr lang="en-US" spc="-122" dirty="0">
              <a:gradFill>
                <a:gsLst>
                  <a:gs pos="0">
                    <a:srgbClr val="FFFFFF"/>
                  </a:gs>
                  <a:gs pos="100000">
                    <a:srgbClr val="FFFFFF"/>
                  </a:gs>
                </a:gsLst>
                <a:lin ang="5400000" scaled="0"/>
              </a:gradFill>
            </a:endParaRPr>
          </a:p>
        </p:txBody>
      </p:sp>
      <p:sp>
        <p:nvSpPr>
          <p:cNvPr id="29" name="Freeform 138"/>
          <p:cNvSpPr>
            <a:spLocks noEditPoints="1"/>
          </p:cNvSpPr>
          <p:nvPr/>
        </p:nvSpPr>
        <p:spPr bwMode="auto">
          <a:xfrm>
            <a:off x="4920755" y="2391841"/>
            <a:ext cx="501482" cy="83779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3" name="Freeform 14"/>
          <p:cNvSpPr>
            <a:spLocks noEditPoints="1"/>
          </p:cNvSpPr>
          <p:nvPr/>
        </p:nvSpPr>
        <p:spPr bwMode="auto">
          <a:xfrm>
            <a:off x="993355" y="2613659"/>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4" name="Freeform 14"/>
          <p:cNvSpPr>
            <a:spLocks noEditPoints="1"/>
          </p:cNvSpPr>
          <p:nvPr/>
        </p:nvSpPr>
        <p:spPr bwMode="auto">
          <a:xfrm>
            <a:off x="2966935" y="2643255"/>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5" name="Freeform 14"/>
          <p:cNvSpPr>
            <a:spLocks noEditPoints="1"/>
          </p:cNvSpPr>
          <p:nvPr/>
        </p:nvSpPr>
        <p:spPr bwMode="auto">
          <a:xfrm>
            <a:off x="5048249" y="2653344"/>
            <a:ext cx="257496" cy="257496"/>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grpSp>
        <p:nvGrpSpPr>
          <p:cNvPr id="36" name="Group 35"/>
          <p:cNvGrpSpPr/>
          <p:nvPr/>
        </p:nvGrpSpPr>
        <p:grpSpPr>
          <a:xfrm>
            <a:off x="6648370" y="2456671"/>
            <a:ext cx="1003571" cy="707907"/>
            <a:chOff x="5494783" y="1638578"/>
            <a:chExt cx="638745" cy="450563"/>
          </a:xfrm>
        </p:grpSpPr>
        <p:sp>
          <p:nvSpPr>
            <p:cNvPr id="37" name="Rounded Rectangle 6"/>
            <p:cNvSpPr/>
            <p:nvPr/>
          </p:nvSpPr>
          <p:spPr bwMode="black">
            <a:xfrm rot="16200000">
              <a:off x="5588874" y="1544487"/>
              <a:ext cx="450563" cy="63874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41151" rIns="82302" bIns="41151" numCol="1" rtlCol="0" anchor="ctr" anchorCtr="0" compatLnSpc="1">
              <a:prstTxWarp prst="textNoShape">
                <a:avLst/>
              </a:prstTxWarp>
            </a:bodyPr>
            <a:lstStyle/>
            <a:p>
              <a:pPr algn="ctr" defTabSz="740740">
                <a:defRPr/>
              </a:pPr>
              <a:endParaRPr lang="en-US" kern="0" spc="-122" dirty="0">
                <a:gradFill>
                  <a:gsLst>
                    <a:gs pos="0">
                      <a:srgbClr val="FFFFFF"/>
                    </a:gs>
                    <a:gs pos="100000">
                      <a:srgbClr val="FFFFFF"/>
                    </a:gs>
                  </a:gsLst>
                  <a:lin ang="5400000" scaled="0"/>
                </a:gradFill>
              </a:endParaRPr>
            </a:p>
          </p:txBody>
        </p:sp>
        <p:grpSp>
          <p:nvGrpSpPr>
            <p:cNvPr id="38" name="Group 37"/>
            <p:cNvGrpSpPr>
              <a:grpSpLocks noChangeAspect="1"/>
            </p:cNvGrpSpPr>
            <p:nvPr/>
          </p:nvGrpSpPr>
          <p:grpSpPr bwMode="auto">
            <a:xfrm>
              <a:off x="5714075" y="1750893"/>
              <a:ext cx="200160" cy="225932"/>
              <a:chOff x="3485" y="1766"/>
              <a:chExt cx="699" cy="789"/>
            </a:xfrm>
          </p:grpSpPr>
          <p:sp>
            <p:nvSpPr>
              <p:cNvPr id="39" name="Freeform 38"/>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sp>
            <p:nvSpPr>
              <p:cNvPr id="40" name="Freeform 39"/>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grpSp>
      </p:grpSp>
      <p:grpSp>
        <p:nvGrpSpPr>
          <p:cNvPr id="41" name="Group 40"/>
          <p:cNvGrpSpPr/>
          <p:nvPr/>
        </p:nvGrpSpPr>
        <p:grpSpPr>
          <a:xfrm>
            <a:off x="8874678" y="2361098"/>
            <a:ext cx="538151" cy="899051"/>
            <a:chOff x="6721853" y="1577749"/>
            <a:chExt cx="342518" cy="572221"/>
          </a:xfrm>
        </p:grpSpPr>
        <p:sp>
          <p:nvSpPr>
            <p:cNvPr id="43" name="Freeform 138"/>
            <p:cNvSpPr>
              <a:spLocks noEditPoints="1"/>
            </p:cNvSpPr>
            <p:nvPr/>
          </p:nvSpPr>
          <p:spPr bwMode="auto">
            <a:xfrm>
              <a:off x="6721853" y="1577749"/>
              <a:ext cx="342518" cy="57222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pic>
          <p:nvPicPr>
            <p:cNvPr id="44"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806304" y="1731825"/>
              <a:ext cx="173616" cy="20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 name="Oval 45"/>
          <p:cNvSpPr/>
          <p:nvPr/>
        </p:nvSpPr>
        <p:spPr bwMode="auto">
          <a:xfrm>
            <a:off x="8301969"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52" name="TextBox 51"/>
          <p:cNvSpPr txBox="1"/>
          <p:nvPr/>
        </p:nvSpPr>
        <p:spPr>
          <a:xfrm>
            <a:off x="8301969" y="1569498"/>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Android</a:t>
            </a:r>
          </a:p>
        </p:txBody>
      </p:sp>
      <p:sp>
        <p:nvSpPr>
          <p:cNvPr id="55" name="Chevron 54"/>
          <p:cNvSpPr/>
          <p:nvPr/>
        </p:nvSpPr>
        <p:spPr bwMode="auto">
          <a:xfrm>
            <a:off x="-355600" y="3937938"/>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smtClean="0">
                <a:solidFill>
                  <a:schemeClr val="bg1"/>
                </a:solidFill>
              </a:rPr>
              <a:t>Uma </a:t>
            </a:r>
            <a:r>
              <a:rPr lang="en-US" dirty="0" err="1" smtClean="0">
                <a:solidFill>
                  <a:schemeClr val="bg1"/>
                </a:solidFill>
              </a:rPr>
              <a:t>ferramenta</a:t>
            </a:r>
            <a:endParaRPr lang="en-US" dirty="0">
              <a:solidFill>
                <a:schemeClr val="bg1"/>
              </a:solidFill>
            </a:endParaRPr>
          </a:p>
        </p:txBody>
      </p:sp>
      <p:sp>
        <p:nvSpPr>
          <p:cNvPr id="56" name="Chevron 55"/>
          <p:cNvSpPr/>
          <p:nvPr/>
        </p:nvSpPr>
        <p:spPr bwMode="auto">
          <a:xfrm>
            <a:off x="-355599" y="4643669"/>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err="1" smtClean="0">
                <a:solidFill>
                  <a:schemeClr val="bg1"/>
                </a:solidFill>
              </a:rPr>
              <a:t>Habilidades</a:t>
            </a:r>
            <a:r>
              <a:rPr lang="en-US" dirty="0" smtClean="0">
                <a:solidFill>
                  <a:schemeClr val="bg1"/>
                </a:solidFill>
              </a:rPr>
              <a:t> </a:t>
            </a:r>
            <a:r>
              <a:rPr lang="en-US" dirty="0" err="1" smtClean="0">
                <a:solidFill>
                  <a:schemeClr val="bg1"/>
                </a:solidFill>
              </a:rPr>
              <a:t>unificadas</a:t>
            </a:r>
            <a:endParaRPr lang="en-US" dirty="0">
              <a:solidFill>
                <a:schemeClr val="bg1"/>
              </a:solidFill>
            </a:endParaRPr>
          </a:p>
        </p:txBody>
      </p:sp>
      <p:sp>
        <p:nvSpPr>
          <p:cNvPr id="42" name="Chevron 41"/>
          <p:cNvSpPr/>
          <p:nvPr/>
        </p:nvSpPr>
        <p:spPr bwMode="auto">
          <a:xfrm>
            <a:off x="-355600" y="5364366"/>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err="1" smtClean="0">
                <a:solidFill>
                  <a:schemeClr val="bg1"/>
                </a:solidFill>
              </a:rPr>
              <a:t>Lógica</a:t>
            </a:r>
            <a:r>
              <a:rPr lang="en-US" dirty="0" smtClean="0">
                <a:solidFill>
                  <a:schemeClr val="bg1"/>
                </a:solidFill>
              </a:rPr>
              <a:t> do </a:t>
            </a:r>
            <a:r>
              <a:rPr lang="en-US" dirty="0" err="1" smtClean="0">
                <a:solidFill>
                  <a:schemeClr val="bg1"/>
                </a:solidFill>
              </a:rPr>
              <a:t>cliente</a:t>
            </a:r>
            <a:r>
              <a:rPr lang="en-US" dirty="0" smtClean="0">
                <a:solidFill>
                  <a:schemeClr val="bg1"/>
                </a:solidFill>
              </a:rPr>
              <a:t> </a:t>
            </a:r>
            <a:r>
              <a:rPr lang="en-US" dirty="0" err="1" smtClean="0">
                <a:solidFill>
                  <a:schemeClr val="bg1"/>
                </a:solidFill>
              </a:rPr>
              <a:t>compartilhada</a:t>
            </a:r>
            <a:endParaRPr lang="en-US" dirty="0">
              <a:solidFill>
                <a:schemeClr val="bg1"/>
              </a:solidFill>
            </a:endParaRPr>
          </a:p>
        </p:txBody>
      </p:sp>
      <p:sp>
        <p:nvSpPr>
          <p:cNvPr id="45" name="Chevron 44"/>
          <p:cNvSpPr/>
          <p:nvPr/>
        </p:nvSpPr>
        <p:spPr bwMode="auto">
          <a:xfrm>
            <a:off x="-355600" y="6134733"/>
            <a:ext cx="12094569" cy="628290"/>
          </a:xfrm>
          <a:prstGeom prst="chevron">
            <a:avLst>
              <a:gd name="adj" fmla="val 54981"/>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lgn="ctr"/>
            <a:r>
              <a:rPr lang="en-US" dirty="0" err="1" smtClean="0">
                <a:solidFill>
                  <a:schemeClr val="bg1"/>
                </a:solidFill>
              </a:rPr>
              <a:t>Código</a:t>
            </a:r>
            <a:r>
              <a:rPr lang="en-US" dirty="0" smtClean="0">
                <a:solidFill>
                  <a:schemeClr val="bg1"/>
                </a:solidFill>
              </a:rPr>
              <a:t> </a:t>
            </a:r>
            <a:r>
              <a:rPr lang="en-US" dirty="0" err="1" smtClean="0">
                <a:solidFill>
                  <a:schemeClr val="bg1"/>
                </a:solidFill>
              </a:rPr>
              <a:t>customizado</a:t>
            </a:r>
            <a:r>
              <a:rPr lang="en-US" dirty="0" smtClean="0">
                <a:solidFill>
                  <a:schemeClr val="bg1"/>
                </a:solidFill>
              </a:rPr>
              <a:t> para </a:t>
            </a:r>
            <a:r>
              <a:rPr lang="en-US" dirty="0" err="1" smtClean="0">
                <a:solidFill>
                  <a:schemeClr val="bg1"/>
                </a:solidFill>
              </a:rPr>
              <a:t>telas</a:t>
            </a:r>
            <a:r>
              <a:rPr lang="en-US" dirty="0" smtClean="0">
                <a:solidFill>
                  <a:schemeClr val="bg1"/>
                </a:solidFill>
              </a:rPr>
              <a:t>  </a:t>
            </a:r>
            <a:r>
              <a:rPr lang="en-US" dirty="0">
                <a:solidFill>
                  <a:schemeClr val="bg1"/>
                </a:solidFill>
              </a:rPr>
              <a:t>(~20%)</a:t>
            </a:r>
          </a:p>
        </p:txBody>
      </p:sp>
      <p:sp>
        <p:nvSpPr>
          <p:cNvPr id="3" name="Rectangle 2"/>
          <p:cNvSpPr/>
          <p:nvPr/>
        </p:nvSpPr>
        <p:spPr>
          <a:xfrm>
            <a:off x="7557124" y="5466145"/>
            <a:ext cx="2612382"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Portable Libraries</a:t>
            </a:r>
          </a:p>
        </p:txBody>
      </p:sp>
      <p:sp>
        <p:nvSpPr>
          <p:cNvPr id="49" name="Rectangle 48"/>
          <p:cNvSpPr/>
          <p:nvPr/>
        </p:nvSpPr>
        <p:spPr>
          <a:xfrm>
            <a:off x="7574515" y="4760414"/>
            <a:ext cx="2747291"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C# / .NET Libraries</a:t>
            </a:r>
          </a:p>
        </p:txBody>
      </p:sp>
      <p:pic>
        <p:nvPicPr>
          <p:cNvPr id="50" name="Picture 49"/>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81098" y="3910933"/>
            <a:ext cx="2404441" cy="68098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5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44144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pt-BR" sz="2000" spc="-5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smtClean="0">
                <a:solidFill>
                  <a:schemeClr val="bg1"/>
                </a:solidFill>
              </a:rPr>
              <a:t>O </a:t>
            </a:r>
            <a:r>
              <a:rPr lang="en-US" dirty="0" err="1" smtClean="0">
                <a:solidFill>
                  <a:schemeClr val="bg1"/>
                </a:solidFill>
              </a:rPr>
              <a:t>que</a:t>
            </a:r>
            <a:r>
              <a:rPr lang="en-US" dirty="0" smtClean="0">
                <a:solidFill>
                  <a:schemeClr val="bg1"/>
                </a:solidFill>
              </a:rPr>
              <a:t> </a:t>
            </a:r>
            <a:r>
              <a:rPr lang="en-US" dirty="0" err="1" smtClean="0">
                <a:solidFill>
                  <a:schemeClr val="bg1"/>
                </a:solidFill>
              </a:rPr>
              <a:t>é</a:t>
            </a:r>
            <a:r>
              <a:rPr lang="en-US" dirty="0" smtClean="0">
                <a:solidFill>
                  <a:schemeClr val="bg1"/>
                </a:solidFill>
              </a:rPr>
              <a:t> </a:t>
            </a:r>
            <a:r>
              <a:rPr lang="en-US" dirty="0" err="1" smtClean="0">
                <a:solidFill>
                  <a:schemeClr val="bg1"/>
                </a:solidFill>
              </a:rPr>
              <a:t>Xamarin</a:t>
            </a:r>
            <a:r>
              <a:rPr lang="en-US" dirty="0" smtClean="0">
                <a:solidFill>
                  <a:schemeClr val="bg1"/>
                </a:solidFill>
              </a:rPr>
              <a:t>?</a:t>
            </a:r>
            <a:endParaRPr lang="en-US" dirty="0">
              <a:solidFill>
                <a:schemeClr val="bg1"/>
              </a:solidFill>
            </a:endParaRPr>
          </a:p>
        </p:txBody>
      </p:sp>
      <p:sp>
        <p:nvSpPr>
          <p:cNvPr id="4" name="Rectangle 3"/>
          <p:cNvSpPr/>
          <p:nvPr/>
        </p:nvSpPr>
        <p:spPr>
          <a:xfrm>
            <a:off x="443689" y="1419472"/>
            <a:ext cx="4600259" cy="5016758"/>
          </a:xfrm>
          <a:prstGeom prst="rect">
            <a:avLst/>
          </a:prstGeom>
        </p:spPr>
        <p:txBody>
          <a:bodyPr wrap="square">
            <a:spAutoFit/>
          </a:bodyPr>
          <a:lstStyle/>
          <a:p>
            <a:r>
              <a:rPr lang="en-US" sz="2800" dirty="0" err="1" smtClean="0">
                <a:solidFill>
                  <a:schemeClr val="bg1"/>
                </a:solidFill>
                <a:latin typeface="Segoe UI Light"/>
              </a:rPr>
              <a:t>Extensão</a:t>
            </a:r>
            <a:r>
              <a:rPr lang="en-US" sz="2800" dirty="0" smtClean="0">
                <a:solidFill>
                  <a:schemeClr val="bg1"/>
                </a:solidFill>
                <a:latin typeface="Segoe UI Light"/>
              </a:rPr>
              <a:t> do Visual </a:t>
            </a:r>
            <a:r>
              <a:rPr lang="en-US" sz="2800" dirty="0">
                <a:solidFill>
                  <a:schemeClr val="bg1"/>
                </a:solidFill>
                <a:latin typeface="Segoe UI Light"/>
              </a:rPr>
              <a:t>Studio</a:t>
            </a:r>
          </a:p>
          <a:p>
            <a:pPr marL="342900" indent="-342900">
              <a:buFont typeface="Arial" panose="020B0604020202020204" pitchFamily="34" charset="0"/>
              <a:buChar char="•"/>
            </a:pPr>
            <a:r>
              <a:rPr lang="en-US" sz="2400" dirty="0">
                <a:solidFill>
                  <a:schemeClr val="bg1"/>
                </a:solidFill>
                <a:latin typeface="Segoe UI Light"/>
              </a:rPr>
              <a:t>iOS, Android apps </a:t>
            </a:r>
            <a:r>
              <a:rPr lang="en-US" sz="2400" dirty="0" err="1" smtClean="0">
                <a:solidFill>
                  <a:schemeClr val="bg1"/>
                </a:solidFill>
                <a:latin typeface="Segoe UI Light"/>
              </a:rPr>
              <a:t>dentro</a:t>
            </a:r>
            <a:r>
              <a:rPr lang="en-US" sz="2400" dirty="0" smtClean="0">
                <a:solidFill>
                  <a:schemeClr val="bg1"/>
                </a:solidFill>
                <a:latin typeface="Segoe UI Light"/>
              </a:rPr>
              <a:t> do </a:t>
            </a:r>
            <a:r>
              <a:rPr lang="en-US" sz="2400" dirty="0">
                <a:solidFill>
                  <a:schemeClr val="bg1"/>
                </a:solidFill>
                <a:latin typeface="Segoe UI Light"/>
              </a:rPr>
              <a:t>Visual Studio</a:t>
            </a:r>
          </a:p>
          <a:p>
            <a:pPr marL="342900" indent="-342900">
              <a:buFont typeface="Arial" panose="020B0604020202020204" pitchFamily="34" charset="0"/>
              <a:buChar char="•"/>
            </a:pPr>
            <a:r>
              <a:rPr lang="en-US" sz="2400" dirty="0" err="1">
                <a:solidFill>
                  <a:schemeClr val="bg1"/>
                </a:solidFill>
                <a:latin typeface="Segoe UI Light"/>
              </a:rPr>
              <a:t>Compila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de C# </a:t>
            </a:r>
            <a:r>
              <a:rPr lang="en-US" sz="2400" dirty="0" err="1" smtClean="0">
                <a:solidFill>
                  <a:schemeClr val="bg1"/>
                </a:solidFill>
                <a:latin typeface="Segoe UI Light"/>
              </a:rPr>
              <a:t>em</a:t>
            </a:r>
            <a:r>
              <a:rPr lang="en-US" sz="2400" dirty="0" smtClean="0">
                <a:solidFill>
                  <a:schemeClr val="bg1"/>
                </a:solidFill>
                <a:latin typeface="Segoe UI Light"/>
              </a:rPr>
              <a:t> </a:t>
            </a:r>
            <a:r>
              <a:rPr lang="en-US" sz="2400" dirty="0" err="1" smtClean="0">
                <a:solidFill>
                  <a:schemeClr val="bg1"/>
                </a:solidFill>
                <a:latin typeface="Segoe UI Light"/>
              </a:rPr>
              <a:t>aplicativos</a:t>
            </a:r>
            <a:r>
              <a:rPr lang="en-US" sz="2400" dirty="0" smtClean="0">
                <a:solidFill>
                  <a:schemeClr val="bg1"/>
                </a:solidFill>
                <a:latin typeface="Segoe UI Light"/>
              </a:rPr>
              <a:t> </a:t>
            </a:r>
            <a:r>
              <a:rPr lang="en-US" sz="2400" dirty="0" err="1" smtClean="0">
                <a:solidFill>
                  <a:schemeClr val="bg1"/>
                </a:solidFill>
                <a:latin typeface="Segoe UI Light"/>
              </a:rPr>
              <a:t>nativos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smtClean="0">
                <a:solidFill>
                  <a:schemeClr val="bg1"/>
                </a:solidFill>
                <a:latin typeface="Segoe UI Light"/>
              </a:rPr>
              <a:t>Todos</a:t>
            </a:r>
            <a:r>
              <a:rPr lang="en-US" sz="2400" dirty="0" smtClean="0">
                <a:solidFill>
                  <a:schemeClr val="bg1"/>
                </a:solidFill>
                <a:latin typeface="Segoe UI Light"/>
              </a:rPr>
              <a:t> </a:t>
            </a:r>
            <a:r>
              <a:rPr lang="en-US" sz="2400" dirty="0" err="1" smtClean="0">
                <a:solidFill>
                  <a:schemeClr val="bg1"/>
                </a:solidFill>
                <a:latin typeface="Segoe UI Light"/>
              </a:rPr>
              <a:t>os</a:t>
            </a:r>
            <a:r>
              <a:rPr lang="en-US" sz="2400" dirty="0" smtClean="0">
                <a:solidFill>
                  <a:schemeClr val="bg1"/>
                </a:solidFill>
                <a:latin typeface="Segoe UI Light"/>
              </a:rPr>
              <a:t> </a:t>
            </a:r>
            <a:r>
              <a:rPr lang="en-US" sz="2400" dirty="0" err="1" smtClean="0">
                <a:solidFill>
                  <a:schemeClr val="bg1"/>
                </a:solidFill>
                <a:latin typeface="Segoe UI Light"/>
              </a:rPr>
              <a:t>recursos</a:t>
            </a:r>
            <a:r>
              <a:rPr lang="en-US" sz="2400" dirty="0" smtClean="0">
                <a:solidFill>
                  <a:schemeClr val="bg1"/>
                </a:solidFill>
                <a:latin typeface="Segoe UI Light"/>
              </a:rPr>
              <a:t> do </a:t>
            </a:r>
            <a:r>
              <a:rPr lang="en-US" sz="2400" dirty="0">
                <a:solidFill>
                  <a:schemeClr val="bg1"/>
                </a:solidFill>
                <a:latin typeface="Segoe UI Light"/>
              </a:rPr>
              <a:t>Visual Studio </a:t>
            </a:r>
            <a:r>
              <a:rPr lang="pt-BR" sz="2400" dirty="0" smtClean="0">
                <a:solidFill>
                  <a:schemeClr val="bg1"/>
                </a:solidFill>
                <a:latin typeface="Segoe UI Light"/>
              </a:rPr>
              <a:t>disponíveis</a:t>
            </a:r>
            <a:r>
              <a:rPr lang="en-US" sz="2400" dirty="0">
                <a:solidFill>
                  <a:schemeClr val="bg1"/>
                </a:solidFill>
                <a:latin typeface="Segoe UI Light"/>
              </a:rPr>
              <a:t/>
            </a:r>
            <a:br>
              <a:rPr lang="en-US" sz="2400" dirty="0">
                <a:solidFill>
                  <a:schemeClr val="bg1"/>
                </a:solidFill>
                <a:latin typeface="Segoe UI Light"/>
              </a:rPr>
            </a:br>
            <a:endParaRPr lang="en-US" sz="2400" dirty="0">
              <a:solidFill>
                <a:schemeClr val="bg1"/>
              </a:solidFill>
              <a:latin typeface="Segoe UI Light"/>
            </a:endParaRPr>
          </a:p>
          <a:p>
            <a:r>
              <a:rPr lang="en-US" sz="2800" dirty="0" err="1" smtClean="0">
                <a:solidFill>
                  <a:schemeClr val="bg1"/>
                </a:solidFill>
                <a:latin typeface="Segoe UI Light"/>
              </a:rPr>
              <a:t>Criar</a:t>
            </a:r>
            <a:r>
              <a:rPr lang="en-US" sz="2800" dirty="0" smtClean="0">
                <a:solidFill>
                  <a:schemeClr val="bg1"/>
                </a:solidFill>
                <a:latin typeface="Segoe UI Light"/>
              </a:rPr>
              <a:t> </a:t>
            </a:r>
            <a:r>
              <a:rPr lang="en-US" sz="2800" dirty="0" err="1" smtClean="0">
                <a:solidFill>
                  <a:schemeClr val="bg1"/>
                </a:solidFill>
                <a:latin typeface="Segoe UI Light"/>
              </a:rPr>
              <a:t>aplicativos</a:t>
            </a:r>
            <a:r>
              <a:rPr lang="en-US" sz="2800" dirty="0" smtClean="0">
                <a:solidFill>
                  <a:schemeClr val="bg1"/>
                </a:solidFill>
                <a:latin typeface="Segoe UI Light"/>
              </a:rPr>
              <a:t> </a:t>
            </a:r>
            <a:r>
              <a:rPr lang="en-US" sz="2800" dirty="0" err="1" smtClean="0">
                <a:solidFill>
                  <a:schemeClr val="bg1"/>
                </a:solidFill>
                <a:latin typeface="Segoe UI Light"/>
              </a:rPr>
              <a:t>mais</a:t>
            </a:r>
            <a:r>
              <a:rPr lang="en-US" sz="2800" dirty="0" smtClean="0">
                <a:solidFill>
                  <a:schemeClr val="bg1"/>
                </a:solidFill>
                <a:latin typeface="Segoe UI Light"/>
              </a:rPr>
              <a:t> </a:t>
            </a:r>
            <a:r>
              <a:rPr lang="en-US" sz="2800" dirty="0" err="1" smtClean="0">
                <a:solidFill>
                  <a:schemeClr val="bg1"/>
                </a:solidFill>
                <a:latin typeface="Segoe UI Light"/>
              </a:rPr>
              <a:t>rápido</a:t>
            </a:r>
            <a:endParaRPr lang="en-US" sz="2800" dirty="0">
              <a:solidFill>
                <a:schemeClr val="bg1"/>
              </a:solidFill>
              <a:latin typeface="Segoe UI Light"/>
            </a:endParaRPr>
          </a:p>
          <a:p>
            <a:pPr marL="342900" indent="-342900">
              <a:buFont typeface="Arial" panose="020B0604020202020204" pitchFamily="34" charset="0"/>
              <a:buChar char="•"/>
            </a:pPr>
            <a:r>
              <a:rPr lang="en-US" sz="2400" dirty="0" err="1" smtClean="0">
                <a:solidFill>
                  <a:schemeClr val="bg1"/>
                </a:solidFill>
                <a:latin typeface="Segoe UI Light"/>
              </a:rPr>
              <a:t>Mesmas</a:t>
            </a:r>
            <a:r>
              <a:rPr lang="en-US" sz="2400" dirty="0" smtClean="0">
                <a:solidFill>
                  <a:schemeClr val="bg1"/>
                </a:solidFill>
                <a:latin typeface="Segoe UI Light"/>
              </a:rPr>
              <a:t> </a:t>
            </a:r>
            <a:r>
              <a:rPr lang="en-US" sz="2400" dirty="0" err="1" smtClean="0">
                <a:solidFill>
                  <a:schemeClr val="bg1"/>
                </a:solidFill>
                <a:latin typeface="Segoe UI Light"/>
              </a:rPr>
              <a:t>práticas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smtClean="0">
                <a:solidFill>
                  <a:schemeClr val="bg1"/>
                </a:solidFill>
                <a:latin typeface="Segoe UI Light"/>
              </a:rPr>
              <a:t>Reutiliza</a:t>
            </a:r>
            <a:r>
              <a:rPr lang="en-US" sz="2400" dirty="0" smtClean="0">
                <a:solidFill>
                  <a:schemeClr val="bg1"/>
                </a:solidFill>
                <a:latin typeface="Segoe UI Light"/>
              </a:rPr>
              <a:t> </a:t>
            </a:r>
            <a:r>
              <a:rPr lang="en-US" sz="2400" dirty="0" err="1" smtClean="0">
                <a:solidFill>
                  <a:schemeClr val="bg1"/>
                </a:solidFill>
                <a:latin typeface="Segoe UI Light"/>
              </a:rPr>
              <a:t>código</a:t>
            </a:r>
            <a:r>
              <a:rPr lang="en-US" sz="2400" dirty="0" smtClean="0">
                <a:solidFill>
                  <a:schemeClr val="bg1"/>
                </a:solidFill>
                <a:latin typeface="Segoe UI Light"/>
              </a:rPr>
              <a:t> e </a:t>
            </a:r>
            <a:r>
              <a:rPr lang="en-US" sz="2400" dirty="0" err="1" smtClean="0">
                <a:solidFill>
                  <a:schemeClr val="bg1"/>
                </a:solidFill>
                <a:latin typeface="Segoe UI Light"/>
              </a:rPr>
              <a:t>binário</a:t>
            </a:r>
            <a:r>
              <a:rPr lang="en-US" sz="2400" dirty="0" smtClean="0">
                <a:solidFill>
                  <a:schemeClr val="bg1"/>
                </a:solidFill>
                <a:latin typeface="Segoe UI Light"/>
              </a:rPr>
              <a:t> de forma </a:t>
            </a:r>
            <a:r>
              <a:rPr lang="en-US" sz="2400" dirty="0" err="1" smtClean="0">
                <a:solidFill>
                  <a:schemeClr val="bg1"/>
                </a:solidFill>
                <a:latin typeface="Segoe UI Light"/>
              </a:rPr>
              <a:t>flexível</a:t>
            </a:r>
            <a:endParaRPr lang="en-US" sz="2400" dirty="0">
              <a:solidFill>
                <a:schemeClr val="bg1"/>
              </a:solidFill>
              <a:latin typeface="Segoe UI Light"/>
            </a:endParaRPr>
          </a:p>
          <a:p>
            <a:pPr marL="342900" indent="-342900">
              <a:buFont typeface="Arial" panose="020B0604020202020204" pitchFamily="34" charset="0"/>
              <a:buChar char="•"/>
            </a:pPr>
            <a:r>
              <a:rPr lang="en-US" sz="2400" dirty="0">
                <a:solidFill>
                  <a:schemeClr val="bg1"/>
                </a:solidFill>
                <a:latin typeface="Segoe UI Light"/>
              </a:rPr>
              <a:t>Interfaces </a:t>
            </a:r>
            <a:r>
              <a:rPr lang="en-US" sz="2400" dirty="0" err="1" smtClean="0">
                <a:solidFill>
                  <a:schemeClr val="bg1"/>
                </a:solidFill>
                <a:latin typeface="Segoe UI Light"/>
              </a:rPr>
              <a:t>totalmente</a:t>
            </a:r>
            <a:r>
              <a:rPr lang="en-US" sz="2400" dirty="0" smtClean="0">
                <a:solidFill>
                  <a:schemeClr val="bg1"/>
                </a:solidFill>
                <a:latin typeface="Segoe UI Light"/>
              </a:rPr>
              <a:t> </a:t>
            </a:r>
            <a:r>
              <a:rPr lang="en-US" sz="2400" dirty="0" err="1" smtClean="0">
                <a:solidFill>
                  <a:schemeClr val="bg1"/>
                </a:solidFill>
                <a:latin typeface="Segoe UI Light"/>
              </a:rPr>
              <a:t>nativas</a:t>
            </a:r>
            <a:endParaRPr lang="en-US" sz="2400" dirty="0">
              <a:solidFill>
                <a:schemeClr val="bg1"/>
              </a:solidFill>
              <a:latin typeface="Segoe UI Light"/>
            </a:endParaRPr>
          </a:p>
        </p:txBody>
      </p:sp>
      <p:pic>
        <p:nvPicPr>
          <p:cNvPr id="62" name="Picture 61"/>
          <p:cNvPicPr>
            <a:picLocks noChangeAspect="1"/>
          </p:cNvPicPr>
          <p:nvPr/>
        </p:nvPicPr>
        <p:blipFill rotWithShape="1">
          <a:blip r:embed="rId3"/>
          <a:srcRect b="4949"/>
          <a:stretch/>
        </p:blipFill>
        <p:spPr>
          <a:xfrm>
            <a:off x="5211029" y="1508129"/>
            <a:ext cx="6870023" cy="367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5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Criar</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sua</a:t>
            </a:r>
            <a:r>
              <a:rPr lang="en-US" sz="2800" dirty="0" smtClean="0">
                <a:gradFill>
                  <a:gsLst>
                    <a:gs pos="0">
                      <a:schemeClr val="bg1"/>
                    </a:gs>
                    <a:gs pos="100000">
                      <a:schemeClr val="bg1"/>
                    </a:gs>
                  </a:gsLst>
                  <a:lin ang="5400000" scaled="1"/>
                </a:gradFill>
                <a:latin typeface="Segoe UI Light"/>
                <a:ea typeface="ＭＳ Ｐゴシック" charset="0"/>
              </a:rPr>
              <a:t> UI com </a:t>
            </a:r>
            <a:r>
              <a:rPr lang="en-US" sz="2800" dirty="0">
                <a:gradFill>
                  <a:gsLst>
                    <a:gs pos="0">
                      <a:schemeClr val="bg1"/>
                    </a:gs>
                    <a:gs pos="100000">
                      <a:schemeClr val="bg1"/>
                    </a:gs>
                  </a:gsLst>
                  <a:lin ang="5400000" scaled="1"/>
                </a:gradFill>
                <a:latin typeface="Segoe UI Light"/>
                <a:ea typeface="ＭＳ Ｐゴシック" charset="0"/>
              </a:rPr>
              <a:t>d</a:t>
            </a:r>
            <a:r>
              <a:rPr lang="en-US" sz="2800" dirty="0" smtClean="0">
                <a:gradFill>
                  <a:gsLst>
                    <a:gs pos="0">
                      <a:schemeClr val="bg1"/>
                    </a:gs>
                    <a:gs pos="100000">
                      <a:schemeClr val="bg1"/>
                    </a:gs>
                  </a:gsLst>
                  <a:lin ang="5400000" scaled="1"/>
                </a:gradFill>
                <a:latin typeface="Segoe UI Light"/>
                <a:ea typeface="ＭＳ Ｐゴシック" charset="0"/>
              </a:rPr>
              <a:t>rag </a:t>
            </a:r>
            <a:r>
              <a:rPr lang="en-US" sz="2800" dirty="0">
                <a:gradFill>
                  <a:gsLst>
                    <a:gs pos="0">
                      <a:schemeClr val="bg1"/>
                    </a:gs>
                    <a:gs pos="100000">
                      <a:schemeClr val="bg1"/>
                    </a:gs>
                  </a:gsLst>
                  <a:lin ang="5400000" scaled="1"/>
                </a:gradFill>
                <a:latin typeface="Segoe UI Light"/>
                <a:ea typeface="ＭＳ Ｐゴシック" charset="0"/>
              </a:rPr>
              <a:t>and drop</a:t>
            </a:r>
          </a:p>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Gerenciar</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diferentes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tamanhos</a:t>
            </a:r>
            <a:r>
              <a:rPr lang="en-US" sz="2800" dirty="0" smtClean="0">
                <a:gradFill>
                  <a:gsLst>
                    <a:gs pos="0">
                      <a:schemeClr val="bg1"/>
                    </a:gs>
                    <a:gs pos="100000">
                      <a:schemeClr val="bg1"/>
                    </a:gs>
                  </a:gsLst>
                  <a:lin ang="5400000" scaled="1"/>
                </a:gradFill>
                <a:latin typeface="Segoe UI Light"/>
                <a:ea typeface="ＭＳ Ｐゴシック" charset="0"/>
              </a:rPr>
              <a:t> de    </a:t>
            </a:r>
            <a:r>
              <a:rPr lang="en-US" sz="2800" dirty="0" err="1" smtClean="0">
                <a:gradFill>
                  <a:gsLst>
                    <a:gs pos="0">
                      <a:schemeClr val="bg1"/>
                    </a:gs>
                    <a:gs pos="100000">
                      <a:schemeClr val="bg1"/>
                    </a:gs>
                  </a:gsLst>
                  <a:lin ang="5400000" scaled="1"/>
                </a:gradFill>
                <a:latin typeface="Segoe UI Light"/>
                <a:ea typeface="ＭＳ Ｐゴシック" charset="0"/>
              </a:rPr>
              <a:t>tela</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resoluções</a:t>
            </a:r>
            <a:r>
              <a:rPr lang="en-US" sz="2800" dirty="0" smtClean="0">
                <a:gradFill>
                  <a:gsLst>
                    <a:gs pos="0">
                      <a:schemeClr val="bg1"/>
                    </a:gs>
                    <a:gs pos="100000">
                      <a:schemeClr val="bg1"/>
                    </a:gs>
                  </a:gsLst>
                  <a:lin ang="5400000" scaled="1"/>
                </a:gradFill>
                <a:latin typeface="Segoe UI Light"/>
                <a:ea typeface="ＭＳ Ｐゴシック" charset="0"/>
              </a:rPr>
              <a:t> e </a:t>
            </a:r>
            <a:r>
              <a:rPr lang="en-US" sz="2800" dirty="0" err="1" smtClean="0">
                <a:gradFill>
                  <a:gsLst>
                    <a:gs pos="0">
                      <a:schemeClr val="bg1"/>
                    </a:gs>
                    <a:gs pos="100000">
                      <a:schemeClr val="bg1"/>
                    </a:gs>
                  </a:gsLst>
                  <a:lin ang="5400000" scaled="1"/>
                </a:gradFill>
                <a:latin typeface="Segoe UI Light"/>
                <a:ea typeface="ＭＳ Ｐゴシック" charset="0"/>
              </a:rPr>
              <a:t>versões</a:t>
            </a:r>
            <a:r>
              <a:rPr lang="en-US" sz="2800" dirty="0" smtClean="0">
                <a:gradFill>
                  <a:gsLst>
                    <a:gs pos="0">
                      <a:schemeClr val="bg1"/>
                    </a:gs>
                    <a:gs pos="100000">
                      <a:schemeClr val="bg1"/>
                    </a:gs>
                  </a:gsLst>
                  <a:lin ang="5400000" scaled="1"/>
                </a:gradFill>
                <a:latin typeface="Segoe UI Light"/>
                <a:ea typeface="ＭＳ Ｐゴシック" charset="0"/>
              </a:rPr>
              <a:t> de OS</a:t>
            </a: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UI </a:t>
            </a:r>
            <a:r>
              <a:rPr lang="en-US" sz="2800" dirty="0" err="1" smtClean="0">
                <a:gradFill>
                  <a:gsLst>
                    <a:gs pos="0">
                      <a:schemeClr val="bg1"/>
                    </a:gs>
                    <a:gs pos="100000">
                      <a:schemeClr val="bg1"/>
                    </a:gs>
                  </a:gsLst>
                  <a:lin ang="5400000" scaled="1"/>
                </a:gradFill>
                <a:latin typeface="Segoe UI Light"/>
                <a:ea typeface="ＭＳ Ｐゴシック" charset="0"/>
              </a:rPr>
              <a:t>salva</a:t>
            </a:r>
            <a:r>
              <a:rPr lang="en-US" sz="2800" dirty="0" smtClean="0">
                <a:gradFill>
                  <a:gsLst>
                    <a:gs pos="0">
                      <a:schemeClr val="bg1"/>
                    </a:gs>
                    <a:gs pos="100000">
                      <a:schemeClr val="bg1"/>
                    </a:gs>
                  </a:gsLst>
                  <a:lin ang="5400000" scaled="1"/>
                </a:gradFill>
                <a:latin typeface="Segoe UI Light"/>
                <a:ea typeface="ＭＳ Ｐゴシック" charset="0"/>
              </a:rPr>
              <a:t> de forma </a:t>
            </a:r>
            <a:r>
              <a:rPr lang="en-US" sz="2800" dirty="0" err="1" smtClean="0">
                <a:gradFill>
                  <a:gsLst>
                    <a:gs pos="0">
                      <a:schemeClr val="bg1"/>
                    </a:gs>
                    <a:gs pos="100000">
                      <a:schemeClr val="bg1"/>
                    </a:gs>
                  </a:gsLst>
                  <a:lin ang="5400000" scaled="1"/>
                </a:gradFill>
                <a:latin typeface="Segoe UI Light"/>
                <a:ea typeface="ＭＳ Ｐゴシック" charset="0"/>
              </a:rPr>
              <a:t>nativa</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Android Designer </a:t>
            </a:r>
            <a:r>
              <a:rPr lang="en-US" sz="2800" dirty="0" err="1" smtClean="0">
                <a:gradFill>
                  <a:gsLst>
                    <a:gs pos="0">
                      <a:schemeClr val="bg1"/>
                    </a:gs>
                    <a:gs pos="100000">
                      <a:schemeClr val="bg1"/>
                    </a:gs>
                  </a:gsLst>
                  <a:lin ang="5400000" scaled="1"/>
                </a:gradFill>
                <a:latin typeface="Segoe UI Light"/>
                <a:ea typeface="ＭＳ Ｐゴシック" charset="0"/>
              </a:rPr>
              <a:t>disponível</a:t>
            </a:r>
            <a:r>
              <a:rPr lang="en-US" sz="2800" dirty="0" smtClean="0">
                <a:gradFill>
                  <a:gsLst>
                    <a:gs pos="0">
                      <a:schemeClr val="bg1"/>
                    </a:gs>
                    <a:gs pos="100000">
                      <a:schemeClr val="bg1"/>
                    </a:gs>
                  </a:gsLst>
                  <a:lin ang="5400000" scaled="1"/>
                </a:gradFill>
                <a:latin typeface="Segoe UI Light"/>
                <a:ea typeface="ＭＳ Ｐゴシック" charset="0"/>
              </a:rPr>
              <a:t> no      Visual Studio</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iOS Designer </a:t>
            </a:r>
            <a:r>
              <a:rPr lang="en-US" sz="2800" dirty="0" err="1" smtClean="0">
                <a:gradFill>
                  <a:gsLst>
                    <a:gs pos="0">
                      <a:schemeClr val="bg1"/>
                    </a:gs>
                    <a:gs pos="100000">
                      <a:schemeClr val="bg1"/>
                    </a:gs>
                  </a:gsLst>
                  <a:lin ang="5400000" scaled="1"/>
                </a:gradFill>
                <a:latin typeface="Segoe UI Light"/>
                <a:ea typeface="ＭＳ Ｐゴシック" charset="0"/>
              </a:rPr>
              <a:t>disponível</a:t>
            </a:r>
            <a:r>
              <a:rPr lang="en-US" sz="2800" dirty="0" smtClean="0">
                <a:gradFill>
                  <a:gsLst>
                    <a:gs pos="0">
                      <a:schemeClr val="bg1"/>
                    </a:gs>
                    <a:gs pos="100000">
                      <a:schemeClr val="bg1"/>
                    </a:gs>
                  </a:gsLst>
                  <a:lin ang="5400000" scaled="1"/>
                </a:gradFill>
                <a:latin typeface="Segoe UI Light"/>
                <a:ea typeface="ＭＳ Ｐゴシック" charset="0"/>
              </a:rPr>
              <a:t> no              Visual Studio</a:t>
            </a:r>
            <a:endParaRPr lang="en-US" sz="2800" dirty="0">
              <a:gradFill>
                <a:gsLst>
                  <a:gs pos="0">
                    <a:schemeClr val="bg1"/>
                  </a:gs>
                  <a:gs pos="100000">
                    <a:schemeClr val="bg1"/>
                  </a:gs>
                </a:gsLst>
                <a:lin ang="5400000" scaled="1"/>
              </a:gradFill>
              <a:latin typeface="Segoe UI Light"/>
              <a:ea typeface="ＭＳ Ｐゴシック" charset="0"/>
            </a:endParaRP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smtClean="0"/>
              <a:t>UI Design no       </a:t>
            </a:r>
            <a:r>
              <a:rPr lang="en-US" dirty="0"/>
              <a:t>Visual Studio</a:t>
            </a:r>
          </a:p>
        </p:txBody>
      </p:sp>
      <p:pic>
        <p:nvPicPr>
          <p:cNvPr id="12" name="Picture 11"/>
          <p:cNvPicPr>
            <a:picLocks noChangeAspect="1"/>
          </p:cNvPicPr>
          <p:nvPr/>
        </p:nvPicPr>
        <p:blipFill>
          <a:blip r:embed="rId3"/>
          <a:stretch>
            <a:fillRect/>
          </a:stretch>
        </p:blipFill>
        <p:spPr>
          <a:xfrm>
            <a:off x="5796555" y="1588935"/>
            <a:ext cx="6452173" cy="3816655"/>
          </a:xfrm>
          <a:prstGeom prst="rect">
            <a:avLst/>
          </a:prstGeom>
        </p:spPr>
      </p:pic>
    </p:spTree>
    <p:extLst>
      <p:ext uri="{BB962C8B-B14F-4D97-AF65-F5344CB8AC3E}">
        <p14:creationId xmlns:p14="http://schemas.microsoft.com/office/powerpoint/2010/main" val="141529078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091881"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Depuração</a:t>
            </a:r>
            <a:r>
              <a:rPr lang="en-US" sz="2800" dirty="0" smtClean="0">
                <a:gradFill>
                  <a:gsLst>
                    <a:gs pos="0">
                      <a:schemeClr val="bg1"/>
                    </a:gs>
                    <a:gs pos="100000">
                      <a:schemeClr val="bg1"/>
                    </a:gs>
                  </a:gsLst>
                  <a:lin ang="5400000" scaled="1"/>
                </a:gradFill>
                <a:latin typeface="Segoe UI Light"/>
                <a:ea typeface="ＭＳ Ｐゴシック" charset="0"/>
              </a:rPr>
              <a:t> e testes </a:t>
            </a:r>
            <a:r>
              <a:rPr lang="en-US" sz="2800" dirty="0" err="1" smtClean="0">
                <a:gradFill>
                  <a:gsLst>
                    <a:gs pos="0">
                      <a:schemeClr val="bg1"/>
                    </a:gs>
                    <a:gs pos="100000">
                      <a:schemeClr val="bg1"/>
                    </a:gs>
                  </a:gsLst>
                  <a:lin ang="5400000" scaled="1"/>
                </a:gradFill>
                <a:latin typeface="Segoe UI Light"/>
                <a:ea typeface="ＭＳ Ｐゴシック" charset="0"/>
              </a:rPr>
              <a:t>em</a:t>
            </a:r>
            <a:r>
              <a:rPr lang="en-US" sz="2800" dirty="0" smtClean="0">
                <a:gradFill>
                  <a:gsLst>
                    <a:gs pos="0">
                      <a:schemeClr val="bg1"/>
                    </a:gs>
                    <a:gs pos="100000">
                      <a:schemeClr val="bg1"/>
                    </a:gs>
                  </a:gsLst>
                  <a:lin ang="5400000" scaled="1"/>
                </a:gradFill>
                <a:latin typeface="Segoe UI Light"/>
                <a:ea typeface="ＭＳ Ｐゴシック" charset="0"/>
              </a:rPr>
              <a:t> um </a:t>
            </a:r>
            <a:r>
              <a:rPr lang="en-US" sz="2800" dirty="0" err="1" smtClean="0">
                <a:gradFill>
                  <a:gsLst>
                    <a:gs pos="0">
                      <a:schemeClr val="bg1"/>
                    </a:gs>
                    <a:gs pos="100000">
                      <a:schemeClr val="bg1"/>
                    </a:gs>
                  </a:gsLst>
                  <a:lin ang="5400000" scaled="1"/>
                </a:gradFill>
                <a:latin typeface="Segoe UI Light"/>
                <a:ea typeface="ＭＳ Ｐゴシック" charset="0"/>
              </a:rPr>
              <a:t>ambiente</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na</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nuvem</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Cenários</a:t>
            </a:r>
            <a:r>
              <a:rPr lang="en-US" sz="2800" dirty="0" smtClean="0">
                <a:gradFill>
                  <a:gsLst>
                    <a:gs pos="0">
                      <a:schemeClr val="bg1"/>
                    </a:gs>
                    <a:gs pos="100000">
                      <a:schemeClr val="bg1"/>
                    </a:gs>
                  </a:gsLst>
                  <a:lin ang="5400000" scaled="1"/>
                </a:gradFill>
                <a:latin typeface="Segoe UI Light"/>
                <a:ea typeface="ＭＳ Ｐゴシック" charset="0"/>
              </a:rPr>
              <a:t> de testes para </a:t>
            </a:r>
            <a:r>
              <a:rPr lang="en-US" sz="2800" dirty="0" err="1" smtClean="0">
                <a:gradFill>
                  <a:gsLst>
                    <a:gs pos="0">
                      <a:schemeClr val="bg1"/>
                    </a:gs>
                    <a:gs pos="100000">
                      <a:schemeClr val="bg1"/>
                    </a:gs>
                  </a:gsLst>
                  <a:lin ang="5400000" scaled="1"/>
                </a:gradFill>
                <a:latin typeface="Segoe UI Light"/>
                <a:ea typeface="ＭＳ Ｐゴシック" charset="0"/>
              </a:rPr>
              <a:t>todos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os</a:t>
            </a:r>
            <a:r>
              <a:rPr lang="en-US" sz="2800" dirty="0" smtClean="0">
                <a:gradFill>
                  <a:gsLst>
                    <a:gs pos="0">
                      <a:schemeClr val="bg1"/>
                    </a:gs>
                    <a:gs pos="100000">
                      <a:schemeClr val="bg1"/>
                    </a:gs>
                  </a:gsLst>
                  <a:lin ang="5400000" scaled="1"/>
                </a:gradFill>
                <a:latin typeface="Segoe UI Light"/>
                <a:ea typeface="ＭＳ Ｐゴシック" charset="0"/>
              </a:rPr>
              <a:t> </a:t>
            </a:r>
            <a:r>
              <a:rPr lang="en-US" sz="2800" dirty="0" err="1" smtClean="0">
                <a:gradFill>
                  <a:gsLst>
                    <a:gs pos="0">
                      <a:schemeClr val="bg1"/>
                    </a:gs>
                    <a:gs pos="100000">
                      <a:schemeClr val="bg1"/>
                    </a:gs>
                  </a:gsLst>
                  <a:lin ang="5400000" scaled="1"/>
                </a:gradFill>
                <a:latin typeface="Segoe UI Light"/>
                <a:ea typeface="ＭＳ Ｐゴシック" charset="0"/>
              </a:rPr>
              <a:t>dispositivos</a:t>
            </a:r>
            <a:r>
              <a:rPr lang="en-US" sz="2800" dirty="0" smtClean="0">
                <a:gradFill>
                  <a:gsLst>
                    <a:gs pos="0">
                      <a:schemeClr val="bg1"/>
                    </a:gs>
                    <a:gs pos="100000">
                      <a:schemeClr val="bg1"/>
                    </a:gs>
                  </a:gsLst>
                  <a:lin ang="5400000" scaled="1"/>
                </a:gradFill>
                <a:latin typeface="Segoe UI Light"/>
                <a:ea typeface="ＭＳ Ｐゴシック" charset="0"/>
              </a:rPr>
              <a:t> Android e iOS</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smtClean="0">
                <a:gradFill>
                  <a:gsLst>
                    <a:gs pos="0">
                      <a:schemeClr val="bg1"/>
                    </a:gs>
                    <a:gs pos="100000">
                      <a:schemeClr val="bg1"/>
                    </a:gs>
                  </a:gsLst>
                  <a:lin ang="5400000" scaled="1"/>
                </a:gradFill>
                <a:latin typeface="Segoe UI Light"/>
                <a:ea typeface="ＭＳ Ｐゴシック" charset="0"/>
              </a:rPr>
              <a:t>Testes </a:t>
            </a:r>
            <a:r>
              <a:rPr lang="en-US" sz="2800" dirty="0" err="1" smtClean="0">
                <a:gradFill>
                  <a:gsLst>
                    <a:gs pos="0">
                      <a:schemeClr val="bg1"/>
                    </a:gs>
                    <a:gs pos="100000">
                      <a:schemeClr val="bg1"/>
                    </a:gs>
                  </a:gsLst>
                  <a:lin ang="5400000" scaled="1"/>
                </a:gradFill>
                <a:latin typeface="Segoe UI Light"/>
                <a:ea typeface="ＭＳ Ｐゴシック" charset="0"/>
              </a:rPr>
              <a:t>unitários</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Monitoramento</a:t>
            </a:r>
            <a:r>
              <a:rPr lang="en-US" sz="2800" dirty="0" smtClean="0">
                <a:gradFill>
                  <a:gsLst>
                    <a:gs pos="0">
                      <a:schemeClr val="bg1"/>
                    </a:gs>
                    <a:gs pos="100000">
                      <a:schemeClr val="bg1"/>
                    </a:gs>
                  </a:gsLst>
                  <a:lin ang="5400000" scaled="1"/>
                </a:gradFill>
                <a:latin typeface="Segoe UI Light"/>
                <a:ea typeface="ＭＳ Ｐゴシック" charset="0"/>
              </a:rPr>
              <a:t> de </a:t>
            </a:r>
            <a:r>
              <a:rPr lang="en-US" sz="2800" dirty="0" err="1" smtClean="0">
                <a:gradFill>
                  <a:gsLst>
                    <a:gs pos="0">
                      <a:schemeClr val="bg1"/>
                    </a:gs>
                    <a:gs pos="100000">
                      <a:schemeClr val="bg1"/>
                    </a:gs>
                  </a:gsLst>
                  <a:lin ang="5400000" scaled="1"/>
                </a:gradFill>
                <a:latin typeface="Segoe UI Light"/>
                <a:ea typeface="ＭＳ Ｐゴシック" charset="0"/>
              </a:rPr>
              <a:t>desempenho</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smtClean="0">
                <a:gradFill>
                  <a:gsLst>
                    <a:gs pos="0">
                      <a:schemeClr val="bg1"/>
                    </a:gs>
                    <a:gs pos="100000">
                      <a:schemeClr val="bg1"/>
                    </a:gs>
                  </a:gsLst>
                  <a:lin ang="5400000" scaled="1"/>
                </a:gradFill>
                <a:latin typeface="Segoe UI Light"/>
                <a:ea typeface="ＭＳ Ｐゴシック" charset="0"/>
              </a:rPr>
              <a:t>Resultado</a:t>
            </a:r>
            <a:r>
              <a:rPr lang="en-US" sz="2800" dirty="0" smtClean="0">
                <a:gradFill>
                  <a:gsLst>
                    <a:gs pos="0">
                      <a:schemeClr val="bg1"/>
                    </a:gs>
                    <a:gs pos="100000">
                      <a:schemeClr val="bg1"/>
                    </a:gs>
                  </a:gsLst>
                  <a:lin ang="5400000" scaled="1"/>
                </a:gradFill>
                <a:latin typeface="Segoe UI Light"/>
                <a:ea typeface="ＭＳ Ｐゴシック" charset="0"/>
              </a:rPr>
              <a:t> dos testes </a:t>
            </a:r>
            <a:r>
              <a:rPr lang="en-US" sz="2800" dirty="0" err="1" smtClean="0">
                <a:gradFill>
                  <a:gsLst>
                    <a:gs pos="0">
                      <a:schemeClr val="bg1"/>
                    </a:gs>
                    <a:gs pos="100000">
                      <a:schemeClr val="bg1"/>
                    </a:gs>
                  </a:gsLst>
                  <a:lin ang="5400000" scaled="1"/>
                </a:gradFill>
                <a:latin typeface="Segoe UI Light"/>
                <a:ea typeface="ＭＳ Ｐゴシック" charset="0"/>
              </a:rPr>
              <a:t>visuais</a:t>
            </a:r>
            <a:endParaRPr lang="en-US" sz="2800" dirty="0">
              <a:gradFill>
                <a:gsLst>
                  <a:gs pos="0">
                    <a:schemeClr val="bg1"/>
                  </a:gs>
                  <a:gs pos="100000">
                    <a:schemeClr val="bg1"/>
                  </a:gs>
                </a:gsLst>
                <a:lin ang="5400000" scaled="1"/>
              </a:gradFill>
              <a:latin typeface="Segoe UI Light"/>
              <a:ea typeface="ＭＳ Ｐゴシック" charset="0"/>
            </a:endParaRP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err="1"/>
              <a:t>Xamarin</a:t>
            </a:r>
            <a:r>
              <a:rPr lang="en-US" dirty="0"/>
              <a:t> </a:t>
            </a:r>
            <a:r>
              <a:rPr lang="en-US" dirty="0" smtClean="0"/>
              <a:t>Test </a:t>
            </a:r>
            <a:r>
              <a:rPr lang="en-US" dirty="0"/>
              <a:t>C</a:t>
            </a:r>
            <a:r>
              <a:rPr lang="en-US" dirty="0" smtClean="0"/>
              <a:t>loud</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233" y="1508129"/>
            <a:ext cx="6353059" cy="3959868"/>
          </a:xfrm>
          <a:prstGeom prst="rect">
            <a:avLst/>
          </a:prstGeom>
        </p:spPr>
      </p:pic>
    </p:spTree>
    <p:extLst>
      <p:ext uri="{BB962C8B-B14F-4D97-AF65-F5344CB8AC3E}">
        <p14:creationId xmlns:p14="http://schemas.microsoft.com/office/powerpoint/2010/main" val="371129915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Visual Studio Online">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 Studio Online" id="{830644F3-EFED-46CA-BE52-6434C767C861}" vid="{B4A95B0F-F29A-4C47-9E4C-F110670363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1DA176D563C44B9C5097277441DA44" ma:contentTypeVersion="1" ma:contentTypeDescription="Create a new document." ma:contentTypeScope="" ma:versionID="c431457f0c39174133918a3a7c47cb20">
  <xsd:schema xmlns:xsd="http://www.w3.org/2001/XMLSchema" xmlns:xs="http://www.w3.org/2001/XMLSchema" xmlns:p="http://schemas.microsoft.com/office/2006/metadata/properties" xmlns:ns2="b965eab4-4279-49b6-8fe7-c06b33373a8f" targetNamespace="http://schemas.microsoft.com/office/2006/metadata/properties" ma:root="true" ma:fieldsID="f8d91ead050c906ee7b648605c164aa9" ns2:_="">
    <xsd:import namespace="b965eab4-4279-49b6-8fe7-c06b33373a8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5eab4-4279-49b6-8fe7-c06b33373a8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965eab4-4279-49b6-8fe7-c06b33373a8f">
      <UserInfo>
        <DisplayName>Maude Hejna (Cadence Corporation)</DisplayName>
        <AccountId>71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104EDB-453B-457E-8537-77F268143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5eab4-4279-49b6-8fe7-c06b33373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b965eab4-4279-49b6-8fe7-c06b33373a8f"/>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VS_CCT_PPTTemplate_16x9_F</Template>
  <TotalTime>8325</TotalTime>
  <Words>863</Words>
  <Application>Microsoft Macintosh PowerPoint</Application>
  <PresentationFormat>Custom</PresentationFormat>
  <Paragraphs>110</Paragraphs>
  <Slides>13</Slides>
  <Notes>10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13</vt:i4>
      </vt:variant>
    </vt:vector>
  </HeadingPairs>
  <TitlesOfParts>
    <vt:vector size="26" baseType="lpstr">
      <vt:lpstr>Arial</vt:lpstr>
      <vt:lpstr>Consolas</vt:lpstr>
      <vt:lpstr>ＭＳ Ｐゴシック</vt:lpstr>
      <vt:lpstr>Segoe Pro Light</vt:lpstr>
      <vt:lpstr>Segoe UI</vt:lpstr>
      <vt:lpstr>Segoe UI Light</vt:lpstr>
      <vt:lpstr>Segoe UI Semilight</vt:lpstr>
      <vt:lpstr>Source Sans Pro</vt:lpstr>
      <vt:lpstr>Wingdings</vt:lpstr>
      <vt:lpstr>MSVID_White_16x9_2012-08-18</vt:lpstr>
      <vt:lpstr>1_MSVID_White_16x9_2012-08-18</vt:lpstr>
      <vt:lpstr>2_MSVID_White_16x9_2012-08-18</vt:lpstr>
      <vt:lpstr>Visual Studio Online</vt:lpstr>
      <vt:lpstr>Aplicativos com Xamarin </vt:lpstr>
      <vt:lpstr>PowerPoint Presentation</vt:lpstr>
      <vt:lpstr>As plataformas mais relevantes</vt:lpstr>
      <vt:lpstr>PowerPoint Presentation</vt:lpstr>
      <vt:lpstr>Tudo o que você pode fazer com Objective-C e Java  pode ser feito com C#</vt:lpstr>
      <vt:lpstr>A visão “.NET e dispositivos”</vt:lpstr>
      <vt:lpstr>O que é Xamarin?</vt:lpstr>
      <vt:lpstr>PowerPoint Presentation</vt:lpstr>
      <vt:lpstr>PowerPoint Presentation</vt:lpstr>
      <vt:lpstr>Compilação nativa, desempenho nativo</vt:lpstr>
      <vt:lpstr>Mais reutilização de código </vt:lpstr>
      <vt:lpstr>Xamarin Demo</vt:lpstr>
      <vt:lpstr>Obrigado!</vt:lpstr>
    </vt:vector>
  </TitlesOfParts>
  <Manager>Ron Sasaki</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software development in a world of devices and services</dc:title>
  <dc:subject>Visual Studio</dc:subject>
  <dc:creator>S. Somasegar</dc:creator>
  <cp:keywords>Visual Studio</cp:keywords>
  <dc:description>Template: Maryfj_x000d_
Formatting: Maryfj, Sakuu_x000d_
Audience Type: Internal</dc:description>
  <cp:lastModifiedBy>Microsoft Office User</cp:lastModifiedBy>
  <cp:revision>347</cp:revision>
  <cp:lastPrinted>2013-11-05T18:55:20Z</cp:lastPrinted>
  <dcterms:created xsi:type="dcterms:W3CDTF">2013-10-25T18:45:52Z</dcterms:created>
  <dcterms:modified xsi:type="dcterms:W3CDTF">2017-03-23T23:51:46Z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0x010100831DA176D563C44B9C5097277441DA44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